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2"/>
  </p:notesMasterIdLst>
  <p:handoutMasterIdLst>
    <p:handoutMasterId r:id="rId23"/>
  </p:handoutMasterIdLst>
  <p:sldIdLst>
    <p:sldId id="256" r:id="rId2"/>
    <p:sldId id="261" r:id="rId3"/>
    <p:sldId id="262" r:id="rId4"/>
    <p:sldId id="263" r:id="rId5"/>
    <p:sldId id="264" r:id="rId6"/>
    <p:sldId id="265" r:id="rId7"/>
    <p:sldId id="260" r:id="rId8"/>
    <p:sldId id="267" r:id="rId9"/>
    <p:sldId id="268" r:id="rId10"/>
    <p:sldId id="269" r:id="rId11"/>
    <p:sldId id="271" r:id="rId12"/>
    <p:sldId id="276" r:id="rId13"/>
    <p:sldId id="274" r:id="rId14"/>
    <p:sldId id="275" r:id="rId15"/>
    <p:sldId id="273" r:id="rId16"/>
    <p:sldId id="272" r:id="rId17"/>
    <p:sldId id="277" r:id="rId18"/>
    <p:sldId id="279" r:id="rId19"/>
    <p:sldId id="278" r:id="rId20"/>
    <p:sldId id="280" r:id="rId21"/>
  </p:sldIdLst>
  <p:sldSz cx="10080625" cy="7559675"/>
  <p:notesSz cx="6858000" cy="994568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34567" autoAdjust="0"/>
    <p:restoredTop sz="86455" autoAdjust="0"/>
  </p:normalViewPr>
  <p:slideViewPr>
    <p:cSldViewPr>
      <p:cViewPr varScale="1">
        <p:scale>
          <a:sx n="72" d="100"/>
          <a:sy n="72" d="100"/>
        </p:scale>
        <p:origin x="-2454" y="-90"/>
      </p:cViewPr>
      <p:guideLst>
        <p:guide orient="horz" pos="2381"/>
        <p:guide pos="3175"/>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148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NULL"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fr-FR"/>
  <c:roundedCorners val="0"/>
  <c:style val="2"/>
  <c:chart>
    <c:autoTitleDeleted val="1"/>
    <c:plotArea>
      <c:layout>
        <c:manualLayout>
          <c:xMode val="edge"/>
          <c:yMode val="edge"/>
          <c:x val="0.11002004008016031"/>
          <c:y val="0.11549592212575639"/>
          <c:w val="0.40200345134713872"/>
          <c:h val="0.7540113712765647"/>
        </c:manualLayout>
      </c:layout>
      <c:barChart>
        <c:barDir val="col"/>
        <c:grouping val="clustered"/>
        <c:varyColors val="0"/>
        <c:ser>
          <c:idx val="0"/>
          <c:order val="0"/>
          <c:tx>
            <c:v>1 colonne</c:v>
          </c:tx>
          <c:spPr>
            <a:solidFill>
              <a:srgbClr val="004586"/>
            </a:solidFill>
            <a:ln>
              <a:noFill/>
            </a:ln>
          </c:spPr>
          <c:invertIfNegative val="0"/>
          <c:cat>
            <c:strLit>
              <c:ptCount val="4"/>
              <c:pt idx="0">
                <c:v>Ligne 1</c:v>
              </c:pt>
              <c:pt idx="1">
                <c:v>Ligne 2</c:v>
              </c:pt>
              <c:pt idx="2">
                <c:v>Ligne 3</c:v>
              </c:pt>
              <c:pt idx="3">
                <c:v>Ligne 4</c:v>
              </c:pt>
            </c:strLit>
          </c:cat>
          <c:val>
            <c:numLit>
              <c:formatCode>General</c:formatCode>
              <c:ptCount val="4"/>
              <c:pt idx="0">
                <c:v>9.1</c:v>
              </c:pt>
              <c:pt idx="1">
                <c:v>2.4</c:v>
              </c:pt>
              <c:pt idx="2">
                <c:v>3.1</c:v>
              </c:pt>
              <c:pt idx="3">
                <c:v>4.3</c:v>
              </c:pt>
            </c:numLit>
          </c:val>
        </c:ser>
        <c:ser>
          <c:idx val="1"/>
          <c:order val="1"/>
          <c:tx>
            <c:v>2 colonne</c:v>
          </c:tx>
          <c:spPr>
            <a:solidFill>
              <a:srgbClr val="FF420E"/>
            </a:solidFill>
            <a:ln>
              <a:noFill/>
            </a:ln>
          </c:spPr>
          <c:invertIfNegative val="0"/>
          <c:cat>
            <c:strLit>
              <c:ptCount val="4"/>
              <c:pt idx="0">
                <c:v>Ligne 1</c:v>
              </c:pt>
              <c:pt idx="1">
                <c:v>Ligne 2</c:v>
              </c:pt>
              <c:pt idx="2">
                <c:v>Ligne 3</c:v>
              </c:pt>
              <c:pt idx="3">
                <c:v>Ligne 4</c:v>
              </c:pt>
            </c:strLit>
          </c:cat>
          <c:val>
            <c:numLit>
              <c:formatCode>General</c:formatCode>
              <c:ptCount val="4"/>
              <c:pt idx="0">
                <c:v>3.2</c:v>
              </c:pt>
              <c:pt idx="1">
                <c:v>8.8000000000000007</c:v>
              </c:pt>
              <c:pt idx="2">
                <c:v>1.5</c:v>
              </c:pt>
              <c:pt idx="3">
                <c:v>9.02</c:v>
              </c:pt>
            </c:numLit>
          </c:val>
        </c:ser>
        <c:ser>
          <c:idx val="2"/>
          <c:order val="2"/>
          <c:tx>
            <c:v>3 colonne</c:v>
          </c:tx>
          <c:spPr>
            <a:solidFill>
              <a:srgbClr val="FFD320"/>
            </a:solidFill>
            <a:ln>
              <a:noFill/>
            </a:ln>
          </c:spPr>
          <c:invertIfNegative val="0"/>
          <c:cat>
            <c:strLit>
              <c:ptCount val="4"/>
              <c:pt idx="0">
                <c:v>Ligne 1</c:v>
              </c:pt>
              <c:pt idx="1">
                <c:v>Ligne 2</c:v>
              </c:pt>
              <c:pt idx="2">
                <c:v>Ligne 3</c:v>
              </c:pt>
              <c:pt idx="3">
                <c:v>Ligne 4</c:v>
              </c:pt>
            </c:strLit>
          </c:cat>
          <c:val>
            <c:numLit>
              <c:formatCode>General</c:formatCode>
              <c:ptCount val="4"/>
              <c:pt idx="0">
                <c:v>4.54</c:v>
              </c:pt>
              <c:pt idx="1">
                <c:v>9.65</c:v>
              </c:pt>
              <c:pt idx="2">
                <c:v>3.7</c:v>
              </c:pt>
              <c:pt idx="3">
                <c:v>6.2</c:v>
              </c:pt>
            </c:numLit>
          </c:val>
        </c:ser>
        <c:dLbls>
          <c:showLegendKey val="0"/>
          <c:showVal val="0"/>
          <c:showCatName val="0"/>
          <c:showSerName val="0"/>
          <c:showPercent val="0"/>
          <c:showBubbleSize val="0"/>
        </c:dLbls>
        <c:gapWidth val="150"/>
        <c:axId val="133652992"/>
        <c:axId val="166221440"/>
      </c:barChart>
      <c:valAx>
        <c:axId val="166221440"/>
        <c:scaling>
          <c:orientation val="minMax"/>
        </c:scaling>
        <c:delete val="0"/>
        <c:axPos val="l"/>
        <c:majorGridlines>
          <c:spPr>
            <a:ln>
              <a:solidFill>
                <a:srgbClr val="B3B3B3"/>
              </a:solidFill>
            </a:ln>
          </c:spPr>
        </c:majorGridlines>
        <c:numFmt formatCode="General" sourceLinked="0"/>
        <c:majorTickMark val="none"/>
        <c:minorTickMark val="none"/>
        <c:tickLblPos val="nextTo"/>
        <c:spPr>
          <a:ln>
            <a:solidFill>
              <a:srgbClr val="B3B3B3"/>
            </a:solidFill>
          </a:ln>
        </c:spPr>
        <c:txPr>
          <a:bodyPr/>
          <a:lstStyle/>
          <a:p>
            <a:pPr>
              <a:defRPr sz="1000" b="0"/>
            </a:pPr>
            <a:endParaRPr lang="fr-FR"/>
          </a:p>
        </c:txPr>
        <c:crossAx val="133652992"/>
        <c:crosses val="autoZero"/>
        <c:crossBetween val="between"/>
      </c:valAx>
      <c:catAx>
        <c:axId val="133652992"/>
        <c:scaling>
          <c:orientation val="minMax"/>
        </c:scaling>
        <c:delete val="0"/>
        <c:axPos val="b"/>
        <c:numFmt formatCode="[$-100040C]dd/mm/yyyy" sourceLinked="0"/>
        <c:majorTickMark val="none"/>
        <c:minorTickMark val="none"/>
        <c:tickLblPos val="nextTo"/>
        <c:spPr>
          <a:ln>
            <a:solidFill>
              <a:srgbClr val="B3B3B3"/>
            </a:solidFill>
          </a:ln>
        </c:spPr>
        <c:txPr>
          <a:bodyPr/>
          <a:lstStyle/>
          <a:p>
            <a:pPr>
              <a:defRPr sz="1000" b="0"/>
            </a:pPr>
            <a:endParaRPr lang="fr-FR"/>
          </a:p>
        </c:txPr>
        <c:crossAx val="166221440"/>
        <c:crosses val="autoZero"/>
        <c:auto val="1"/>
        <c:lblAlgn val="ctr"/>
        <c:lblOffset val="100"/>
        <c:noMultiLvlLbl val="0"/>
      </c:catAx>
      <c:spPr>
        <a:noFill/>
        <a:ln w="25400">
          <a:noFill/>
        </a:ln>
      </c:spPr>
    </c:plotArea>
    <c:plotVisOnly val="1"/>
    <c:dispBlanksAs val="gap"/>
    <c:showDLblsOverMax val="0"/>
  </c:chart>
  <c:spPr>
    <a:noFill/>
    <a:ln>
      <a:no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fr-FR"/>
  <c:roundedCorners val="0"/>
  <c:style val="2"/>
  <c:chart>
    <c:autoTitleDeleted val="1"/>
    <c:plotArea>
      <c:layout/>
      <c:barChart>
        <c:barDir val="col"/>
        <c:grouping val="clustered"/>
        <c:varyColors val="0"/>
        <c:ser>
          <c:idx val="0"/>
          <c:order val="0"/>
          <c:tx>
            <c:v>1 colonne</c:v>
          </c:tx>
          <c:spPr>
            <a:solidFill>
              <a:srgbClr val="004586"/>
            </a:solidFill>
            <a:ln>
              <a:noFill/>
            </a:ln>
          </c:spPr>
          <c:invertIfNegative val="0"/>
          <c:cat>
            <c:strLit>
              <c:ptCount val="4"/>
              <c:pt idx="0">
                <c:v>Ligne 1</c:v>
              </c:pt>
              <c:pt idx="1">
                <c:v>Ligne 2</c:v>
              </c:pt>
              <c:pt idx="2">
                <c:v>Ligne 3</c:v>
              </c:pt>
              <c:pt idx="3">
                <c:v>Ligne 4</c:v>
              </c:pt>
            </c:strLit>
          </c:cat>
          <c:val>
            <c:numLit>
              <c:formatCode>General</c:formatCode>
              <c:ptCount val="4"/>
              <c:pt idx="0">
                <c:v>9.1</c:v>
              </c:pt>
              <c:pt idx="1">
                <c:v>2.4</c:v>
              </c:pt>
              <c:pt idx="2">
                <c:v>3.1</c:v>
              </c:pt>
              <c:pt idx="3">
                <c:v>4.3</c:v>
              </c:pt>
            </c:numLit>
          </c:val>
        </c:ser>
        <c:ser>
          <c:idx val="1"/>
          <c:order val="1"/>
          <c:tx>
            <c:v>2 colonne</c:v>
          </c:tx>
          <c:spPr>
            <a:solidFill>
              <a:srgbClr val="FF420E"/>
            </a:solidFill>
            <a:ln>
              <a:noFill/>
            </a:ln>
          </c:spPr>
          <c:invertIfNegative val="0"/>
          <c:cat>
            <c:strLit>
              <c:ptCount val="4"/>
              <c:pt idx="0">
                <c:v>Ligne 1</c:v>
              </c:pt>
              <c:pt idx="1">
                <c:v>Ligne 2</c:v>
              </c:pt>
              <c:pt idx="2">
                <c:v>Ligne 3</c:v>
              </c:pt>
              <c:pt idx="3">
                <c:v>Ligne 4</c:v>
              </c:pt>
            </c:strLit>
          </c:cat>
          <c:val>
            <c:numLit>
              <c:formatCode>General</c:formatCode>
              <c:ptCount val="4"/>
              <c:pt idx="0">
                <c:v>3.2</c:v>
              </c:pt>
              <c:pt idx="1">
                <c:v>8.8000000000000007</c:v>
              </c:pt>
              <c:pt idx="2">
                <c:v>1.5</c:v>
              </c:pt>
              <c:pt idx="3">
                <c:v>9.02</c:v>
              </c:pt>
            </c:numLit>
          </c:val>
        </c:ser>
        <c:dLbls>
          <c:showLegendKey val="0"/>
          <c:showVal val="0"/>
          <c:showCatName val="0"/>
          <c:showSerName val="0"/>
          <c:showPercent val="0"/>
          <c:showBubbleSize val="0"/>
        </c:dLbls>
        <c:gapWidth val="150"/>
        <c:axId val="166167552"/>
        <c:axId val="168749312"/>
      </c:barChart>
      <c:valAx>
        <c:axId val="168749312"/>
        <c:scaling>
          <c:orientation val="minMax"/>
        </c:scaling>
        <c:delete val="0"/>
        <c:axPos val="l"/>
        <c:majorGridlines>
          <c:spPr>
            <a:ln>
              <a:solidFill>
                <a:srgbClr val="B3B3B3"/>
              </a:solidFill>
            </a:ln>
          </c:spPr>
        </c:majorGridlines>
        <c:numFmt formatCode="General" sourceLinked="0"/>
        <c:majorTickMark val="none"/>
        <c:minorTickMark val="none"/>
        <c:tickLblPos val="nextTo"/>
        <c:spPr>
          <a:ln>
            <a:solidFill>
              <a:srgbClr val="B3B3B3"/>
            </a:solidFill>
          </a:ln>
        </c:spPr>
        <c:txPr>
          <a:bodyPr/>
          <a:lstStyle/>
          <a:p>
            <a:pPr>
              <a:defRPr sz="1000" b="0"/>
            </a:pPr>
            <a:endParaRPr lang="fr-FR"/>
          </a:p>
        </c:txPr>
        <c:crossAx val="166167552"/>
        <c:crosses val="autoZero"/>
        <c:crossBetween val="between"/>
      </c:valAx>
      <c:catAx>
        <c:axId val="166167552"/>
        <c:scaling>
          <c:orientation val="minMax"/>
        </c:scaling>
        <c:delete val="0"/>
        <c:axPos val="b"/>
        <c:numFmt formatCode="[$-100040C]dd/mm/yyyy" sourceLinked="0"/>
        <c:majorTickMark val="none"/>
        <c:minorTickMark val="none"/>
        <c:tickLblPos val="nextTo"/>
        <c:spPr>
          <a:ln>
            <a:solidFill>
              <a:srgbClr val="B3B3B3"/>
            </a:solidFill>
          </a:ln>
        </c:spPr>
        <c:txPr>
          <a:bodyPr/>
          <a:lstStyle/>
          <a:p>
            <a:pPr>
              <a:defRPr sz="1000" b="0"/>
            </a:pPr>
            <a:endParaRPr lang="fr-FR"/>
          </a:p>
        </c:txPr>
        <c:crossAx val="168749312"/>
        <c:crosses val="autoZero"/>
        <c:auto val="1"/>
        <c:lblAlgn val="ctr"/>
        <c:lblOffset val="100"/>
        <c:noMultiLvlLbl val="0"/>
      </c:catAx>
      <c:spPr>
        <a:noFill/>
        <a:ln>
          <a:solidFill>
            <a:srgbClr val="B3B3B3"/>
          </a:solidFill>
          <a:prstDash val="solid"/>
        </a:ln>
      </c:spPr>
    </c:plotArea>
    <c:plotVisOnly val="1"/>
    <c:dispBlanksAs val="gap"/>
    <c:showDLblsOverMax val="0"/>
  </c:chart>
  <c:spPr>
    <a:noFill/>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fr-FR"/>
  <c:roundedCorners val="0"/>
  <c:style val="2"/>
  <c:chart>
    <c:autoTitleDeleted val="1"/>
    <c:plotArea>
      <c:layout>
        <c:manualLayout>
          <c:layoutTarget val="inner"/>
          <c:xMode val="edge"/>
          <c:yMode val="edge"/>
          <c:x val="0.60085183796469877"/>
          <c:y val="0.71771153119478737"/>
          <c:w val="0.11783777027871516"/>
          <c:h val="3.4211015451862295E-2"/>
        </c:manualLayout>
      </c:layout>
      <c:barChart>
        <c:barDir val="col"/>
        <c:grouping val="clustered"/>
        <c:varyColors val="0"/>
        <c:ser>
          <c:idx val="0"/>
          <c:order val="0"/>
          <c:tx>
            <c:v>1 colonne</c:v>
          </c:tx>
          <c:spPr>
            <a:solidFill>
              <a:srgbClr val="004586"/>
            </a:solidFill>
            <a:ln>
              <a:noFill/>
            </a:ln>
          </c:spPr>
          <c:invertIfNegative val="0"/>
          <c:cat>
            <c:strLit>
              <c:ptCount val="4"/>
              <c:pt idx="0">
                <c:v>Ligne 1</c:v>
              </c:pt>
              <c:pt idx="1">
                <c:v>Ligne 2</c:v>
              </c:pt>
              <c:pt idx="2">
                <c:v>Ligne 3</c:v>
              </c:pt>
              <c:pt idx="3">
                <c:v>Ligne 4</c:v>
              </c:pt>
            </c:strLit>
          </c:cat>
          <c:val>
            <c:numLit>
              <c:formatCode>General</c:formatCode>
              <c:ptCount val="4"/>
              <c:pt idx="0">
                <c:v>9.1</c:v>
              </c:pt>
              <c:pt idx="1">
                <c:v>2.4</c:v>
              </c:pt>
              <c:pt idx="2">
                <c:v>3.1</c:v>
              </c:pt>
              <c:pt idx="3">
                <c:v>4.3</c:v>
              </c:pt>
            </c:numLit>
          </c:val>
        </c:ser>
        <c:ser>
          <c:idx val="1"/>
          <c:order val="1"/>
          <c:tx>
            <c:v>2 colonne</c:v>
          </c:tx>
          <c:spPr>
            <a:solidFill>
              <a:srgbClr val="FF420E"/>
            </a:solidFill>
            <a:ln>
              <a:noFill/>
            </a:ln>
          </c:spPr>
          <c:invertIfNegative val="0"/>
          <c:cat>
            <c:strLit>
              <c:ptCount val="4"/>
              <c:pt idx="0">
                <c:v>Ligne 1</c:v>
              </c:pt>
              <c:pt idx="1">
                <c:v>Ligne 2</c:v>
              </c:pt>
              <c:pt idx="2">
                <c:v>Ligne 3</c:v>
              </c:pt>
              <c:pt idx="3">
                <c:v>Ligne 4</c:v>
              </c:pt>
            </c:strLit>
          </c:cat>
          <c:val>
            <c:numLit>
              <c:formatCode>General</c:formatCode>
              <c:ptCount val="4"/>
              <c:pt idx="0">
                <c:v>3.2</c:v>
              </c:pt>
              <c:pt idx="1">
                <c:v>8.8000000000000007</c:v>
              </c:pt>
              <c:pt idx="2">
                <c:v>1.5</c:v>
              </c:pt>
              <c:pt idx="3">
                <c:v>9.02</c:v>
              </c:pt>
            </c:numLit>
          </c:val>
        </c:ser>
        <c:ser>
          <c:idx val="2"/>
          <c:order val="2"/>
          <c:tx>
            <c:v>3 colonne</c:v>
          </c:tx>
          <c:spPr>
            <a:solidFill>
              <a:srgbClr val="FFD320"/>
            </a:solidFill>
            <a:ln>
              <a:noFill/>
            </a:ln>
          </c:spPr>
          <c:invertIfNegative val="0"/>
          <c:cat>
            <c:strLit>
              <c:ptCount val="4"/>
              <c:pt idx="0">
                <c:v>Ligne 1</c:v>
              </c:pt>
              <c:pt idx="1">
                <c:v>Ligne 2</c:v>
              </c:pt>
              <c:pt idx="2">
                <c:v>Ligne 3</c:v>
              </c:pt>
              <c:pt idx="3">
                <c:v>Ligne 4</c:v>
              </c:pt>
            </c:strLit>
          </c:cat>
          <c:val>
            <c:numLit>
              <c:formatCode>General</c:formatCode>
              <c:ptCount val="4"/>
              <c:pt idx="0">
                <c:v>4.54</c:v>
              </c:pt>
              <c:pt idx="1">
                <c:v>9.65</c:v>
              </c:pt>
              <c:pt idx="2">
                <c:v>3.7</c:v>
              </c:pt>
              <c:pt idx="3">
                <c:v>6.2</c:v>
              </c:pt>
            </c:numLit>
          </c:val>
        </c:ser>
        <c:dLbls>
          <c:showLegendKey val="0"/>
          <c:showVal val="0"/>
          <c:showCatName val="0"/>
          <c:showSerName val="0"/>
          <c:showPercent val="0"/>
          <c:showBubbleSize val="0"/>
        </c:dLbls>
        <c:gapWidth val="150"/>
        <c:axId val="166168064"/>
        <c:axId val="168751040"/>
      </c:barChart>
      <c:valAx>
        <c:axId val="168751040"/>
        <c:scaling>
          <c:orientation val="minMax"/>
        </c:scaling>
        <c:delete val="0"/>
        <c:axPos val="l"/>
        <c:majorGridlines>
          <c:spPr>
            <a:ln>
              <a:solidFill>
                <a:srgbClr val="B3B3B3"/>
              </a:solidFill>
            </a:ln>
          </c:spPr>
        </c:majorGridlines>
        <c:numFmt formatCode="General" sourceLinked="0"/>
        <c:majorTickMark val="none"/>
        <c:minorTickMark val="none"/>
        <c:tickLblPos val="nextTo"/>
        <c:spPr>
          <a:ln>
            <a:solidFill>
              <a:srgbClr val="B3B3B3"/>
            </a:solidFill>
          </a:ln>
        </c:spPr>
        <c:txPr>
          <a:bodyPr/>
          <a:lstStyle/>
          <a:p>
            <a:pPr>
              <a:defRPr sz="1000" b="0"/>
            </a:pPr>
            <a:endParaRPr lang="fr-FR"/>
          </a:p>
        </c:txPr>
        <c:crossAx val="166168064"/>
        <c:crosses val="autoZero"/>
        <c:crossBetween val="between"/>
      </c:valAx>
      <c:catAx>
        <c:axId val="166168064"/>
        <c:scaling>
          <c:orientation val="minMax"/>
        </c:scaling>
        <c:delete val="0"/>
        <c:axPos val="b"/>
        <c:numFmt formatCode="[$-100040C]dd/mm/yyyy" sourceLinked="0"/>
        <c:majorTickMark val="none"/>
        <c:minorTickMark val="none"/>
        <c:tickLblPos val="nextTo"/>
        <c:spPr>
          <a:ln>
            <a:solidFill>
              <a:srgbClr val="B3B3B3"/>
            </a:solidFill>
          </a:ln>
        </c:spPr>
        <c:txPr>
          <a:bodyPr/>
          <a:lstStyle/>
          <a:p>
            <a:pPr>
              <a:defRPr sz="1000" b="0"/>
            </a:pPr>
            <a:endParaRPr lang="fr-FR"/>
          </a:p>
        </c:txPr>
        <c:crossAx val="168751040"/>
        <c:crosses val="autoZero"/>
        <c:auto val="1"/>
        <c:lblAlgn val="ctr"/>
        <c:lblOffset val="100"/>
        <c:noMultiLvlLbl val="0"/>
      </c:catAx>
      <c:spPr>
        <a:noFill/>
        <a:ln w="25400">
          <a:noFill/>
        </a:ln>
      </c:spPr>
    </c:plotArea>
    <c:plotVisOnly val="1"/>
    <c:dispBlanksAs val="gap"/>
    <c:showDLblsOverMax val="0"/>
  </c:chart>
  <c:spPr>
    <a:noFill/>
    <a:ln>
      <a:noFill/>
    </a:ln>
  </c:sp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Espace réservé de l'en-tête 1"/>
          <p:cNvSpPr txBox="1">
            <a:spLocks noGrp="1"/>
          </p:cNvSpPr>
          <p:nvPr>
            <p:ph type="hdr" sz="quarter"/>
          </p:nvPr>
        </p:nvSpPr>
        <p:spPr>
          <a:xfrm>
            <a:off x="0" y="0"/>
            <a:ext cx="2976173" cy="496958"/>
          </a:xfrm>
          <a:prstGeom prst="rect">
            <a:avLst/>
          </a:prstGeom>
          <a:noFill/>
          <a:ln>
            <a:noFill/>
          </a:ln>
        </p:spPr>
        <p:txBody>
          <a:bodyPr vert="horz" wrap="none" lIns="82854" tIns="41427" rIns="82854" bIns="41427" anchorCtr="0" compatLnSpc="0"/>
          <a:lstStyle/>
          <a:p>
            <a:pPr hangingPunct="0">
              <a:defRPr sz="1400"/>
            </a:pPr>
            <a:endParaRPr lang="fr-FR" sz="1300">
              <a:latin typeface="Arial" pitchFamily="18"/>
              <a:ea typeface="Microsoft YaHei" pitchFamily="2"/>
              <a:cs typeface="Arial" pitchFamily="2"/>
            </a:endParaRPr>
          </a:p>
        </p:txBody>
      </p:sp>
      <p:sp>
        <p:nvSpPr>
          <p:cNvPr id="3" name="Espace réservé de la date 2"/>
          <p:cNvSpPr txBox="1">
            <a:spLocks noGrp="1"/>
          </p:cNvSpPr>
          <p:nvPr>
            <p:ph type="dt" sz="quarter" idx="1"/>
          </p:nvPr>
        </p:nvSpPr>
        <p:spPr>
          <a:xfrm>
            <a:off x="3881795" y="0"/>
            <a:ext cx="2976173" cy="496958"/>
          </a:xfrm>
          <a:prstGeom prst="rect">
            <a:avLst/>
          </a:prstGeom>
          <a:noFill/>
          <a:ln>
            <a:noFill/>
          </a:ln>
        </p:spPr>
        <p:txBody>
          <a:bodyPr vert="horz" wrap="none" lIns="82854" tIns="41427" rIns="82854" bIns="41427" anchorCtr="0" compatLnSpc="0"/>
          <a:lstStyle/>
          <a:p>
            <a:pPr algn="r" hangingPunct="0">
              <a:defRPr sz="1400"/>
            </a:pPr>
            <a:endParaRPr lang="fr-FR" sz="1300">
              <a:latin typeface="Arial" pitchFamily="18"/>
              <a:ea typeface="Microsoft YaHei" pitchFamily="2"/>
              <a:cs typeface="Arial" pitchFamily="2"/>
            </a:endParaRPr>
          </a:p>
        </p:txBody>
      </p:sp>
      <p:sp>
        <p:nvSpPr>
          <p:cNvPr id="4" name="Espace réservé du pied de page 3"/>
          <p:cNvSpPr txBox="1">
            <a:spLocks noGrp="1"/>
          </p:cNvSpPr>
          <p:nvPr>
            <p:ph type="ftr" sz="quarter" idx="2"/>
          </p:nvPr>
        </p:nvSpPr>
        <p:spPr>
          <a:xfrm>
            <a:off x="0" y="9448569"/>
            <a:ext cx="2976173" cy="496958"/>
          </a:xfrm>
          <a:prstGeom prst="rect">
            <a:avLst/>
          </a:prstGeom>
          <a:noFill/>
          <a:ln>
            <a:noFill/>
          </a:ln>
        </p:spPr>
        <p:txBody>
          <a:bodyPr vert="horz" wrap="none" lIns="82854" tIns="41427" rIns="82854" bIns="41427" anchor="b" anchorCtr="0" compatLnSpc="0"/>
          <a:lstStyle/>
          <a:p>
            <a:pPr hangingPunct="0">
              <a:defRPr sz="1400"/>
            </a:pPr>
            <a:endParaRPr lang="fr-FR" sz="1300">
              <a:latin typeface="Arial" pitchFamily="18"/>
              <a:ea typeface="Microsoft YaHei" pitchFamily="2"/>
              <a:cs typeface="Arial" pitchFamily="2"/>
            </a:endParaRPr>
          </a:p>
        </p:txBody>
      </p:sp>
      <p:sp>
        <p:nvSpPr>
          <p:cNvPr id="5" name="Espace réservé du numéro de diapositive 4"/>
          <p:cNvSpPr txBox="1">
            <a:spLocks noGrp="1"/>
          </p:cNvSpPr>
          <p:nvPr>
            <p:ph type="sldNum" sz="quarter" idx="3"/>
          </p:nvPr>
        </p:nvSpPr>
        <p:spPr>
          <a:xfrm>
            <a:off x="3881795" y="9448569"/>
            <a:ext cx="2976173" cy="496958"/>
          </a:xfrm>
          <a:prstGeom prst="rect">
            <a:avLst/>
          </a:prstGeom>
          <a:noFill/>
          <a:ln>
            <a:noFill/>
          </a:ln>
        </p:spPr>
        <p:txBody>
          <a:bodyPr vert="horz" wrap="none" lIns="82854" tIns="41427" rIns="82854" bIns="41427" anchor="b" anchorCtr="0" compatLnSpc="0"/>
          <a:lstStyle/>
          <a:p>
            <a:pPr algn="r" hangingPunct="0">
              <a:defRPr sz="1400"/>
            </a:pPr>
            <a:fld id="{DFB1D43B-D2E2-444A-B8B7-592A64D94A87}" type="slidenum">
              <a:pPr algn="r" hangingPunct="0">
                <a:defRPr sz="1400"/>
              </a:pPr>
              <a:t>‹N°›</a:t>
            </a:fld>
            <a:endParaRPr lang="fr-FR" sz="1300">
              <a:latin typeface="Arial" pitchFamily="18"/>
              <a:ea typeface="Microsoft YaHei" pitchFamily="2"/>
              <a:cs typeface="Arial" pitchFamily="2"/>
            </a:endParaRPr>
          </a:p>
        </p:txBody>
      </p:sp>
    </p:spTree>
    <p:extLst>
      <p:ext uri="{BB962C8B-B14F-4D97-AF65-F5344CB8AC3E}">
        <p14:creationId xmlns:p14="http://schemas.microsoft.com/office/powerpoint/2010/main" val="4884285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idx="2"/>
          </p:nvPr>
        </p:nvSpPr>
        <p:spPr>
          <a:xfrm>
            <a:off x="942975" y="755650"/>
            <a:ext cx="4972050" cy="3729038"/>
          </a:xfrm>
          <a:prstGeom prst="rect">
            <a:avLst/>
          </a:prstGeom>
          <a:noFill/>
          <a:ln>
            <a:noFill/>
            <a:prstDash val="solid"/>
          </a:ln>
        </p:spPr>
      </p:sp>
      <p:sp>
        <p:nvSpPr>
          <p:cNvPr id="3" name="Espace réservé des commentaires 2"/>
          <p:cNvSpPr txBox="1">
            <a:spLocks noGrp="1"/>
          </p:cNvSpPr>
          <p:nvPr>
            <p:ph type="body" sz="quarter" idx="3"/>
          </p:nvPr>
        </p:nvSpPr>
        <p:spPr>
          <a:xfrm>
            <a:off x="685830" y="4724117"/>
            <a:ext cx="5486309" cy="4475303"/>
          </a:xfrm>
          <a:prstGeom prst="rect">
            <a:avLst/>
          </a:prstGeom>
          <a:noFill/>
          <a:ln>
            <a:noFill/>
          </a:ln>
        </p:spPr>
        <p:txBody>
          <a:bodyPr lIns="0" tIns="0" rIns="0" bIns="0"/>
          <a:lstStyle/>
          <a:p>
            <a:endParaRPr lang="fr-FR"/>
          </a:p>
        </p:txBody>
      </p:sp>
      <p:sp>
        <p:nvSpPr>
          <p:cNvPr id="4" name="Espace réservé de l'en-tête 3"/>
          <p:cNvSpPr txBox="1">
            <a:spLocks noGrp="1"/>
          </p:cNvSpPr>
          <p:nvPr>
            <p:ph type="hdr" sz="quarter"/>
          </p:nvPr>
        </p:nvSpPr>
        <p:spPr>
          <a:xfrm>
            <a:off x="0" y="0"/>
            <a:ext cx="2976173" cy="496958"/>
          </a:xfrm>
          <a:prstGeom prst="rect">
            <a:avLst/>
          </a:prstGeom>
          <a:noFill/>
          <a:ln>
            <a:noFill/>
          </a:ln>
        </p:spPr>
        <p:txBody>
          <a:bodyPr lIns="0" tIns="0" rIns="0" bIns="0" anchorCtr="0"/>
          <a:lstStyle>
            <a:lvl1pPr lvl="0" rtl="0" hangingPunct="0">
              <a:buNone/>
              <a:tabLst/>
              <a:defRPr lang="fr-FR" sz="1300" kern="1200">
                <a:latin typeface="Times New Roman" pitchFamily="18"/>
                <a:ea typeface="Lucida Sans Unicode" pitchFamily="2"/>
                <a:cs typeface="Tahoma" pitchFamily="2"/>
              </a:defRPr>
            </a:lvl1pPr>
          </a:lstStyle>
          <a:p>
            <a:pPr lvl="0"/>
            <a:endParaRPr lang="fr-FR"/>
          </a:p>
        </p:txBody>
      </p:sp>
      <p:sp>
        <p:nvSpPr>
          <p:cNvPr id="5" name="Espace réservé de la date 4"/>
          <p:cNvSpPr txBox="1">
            <a:spLocks noGrp="1"/>
          </p:cNvSpPr>
          <p:nvPr>
            <p:ph type="dt" idx="1"/>
          </p:nvPr>
        </p:nvSpPr>
        <p:spPr>
          <a:xfrm>
            <a:off x="3881795" y="0"/>
            <a:ext cx="2976173" cy="496958"/>
          </a:xfrm>
          <a:prstGeom prst="rect">
            <a:avLst/>
          </a:prstGeom>
          <a:noFill/>
          <a:ln>
            <a:noFill/>
          </a:ln>
        </p:spPr>
        <p:txBody>
          <a:bodyPr lIns="0" tIns="0" rIns="0" bIns="0" anchorCtr="0"/>
          <a:lstStyle>
            <a:lvl1pPr lvl="0" algn="r" rtl="0" hangingPunct="0">
              <a:buNone/>
              <a:tabLst/>
              <a:defRPr lang="fr-FR" sz="1300" kern="1200">
                <a:latin typeface="Times New Roman" pitchFamily="18"/>
                <a:ea typeface="Lucida Sans Unicode" pitchFamily="2"/>
                <a:cs typeface="Tahoma" pitchFamily="2"/>
              </a:defRPr>
            </a:lvl1pPr>
          </a:lstStyle>
          <a:p>
            <a:pPr lvl="0"/>
            <a:endParaRPr lang="fr-FR"/>
          </a:p>
        </p:txBody>
      </p:sp>
      <p:sp>
        <p:nvSpPr>
          <p:cNvPr id="6" name="Espace réservé du pied de page 5"/>
          <p:cNvSpPr txBox="1">
            <a:spLocks noGrp="1"/>
          </p:cNvSpPr>
          <p:nvPr>
            <p:ph type="ftr" sz="quarter" idx="4"/>
          </p:nvPr>
        </p:nvSpPr>
        <p:spPr>
          <a:xfrm>
            <a:off x="0" y="9448569"/>
            <a:ext cx="2976173" cy="496958"/>
          </a:xfrm>
          <a:prstGeom prst="rect">
            <a:avLst/>
          </a:prstGeom>
          <a:noFill/>
          <a:ln>
            <a:noFill/>
          </a:ln>
        </p:spPr>
        <p:txBody>
          <a:bodyPr lIns="0" tIns="0" rIns="0" bIns="0" anchor="b" anchorCtr="0"/>
          <a:lstStyle>
            <a:lvl1pPr lvl="0" rtl="0" hangingPunct="0">
              <a:buNone/>
              <a:tabLst/>
              <a:defRPr lang="fr-FR" sz="1300" kern="1200">
                <a:latin typeface="Times New Roman" pitchFamily="18"/>
                <a:ea typeface="Lucida Sans Unicode" pitchFamily="2"/>
                <a:cs typeface="Tahoma" pitchFamily="2"/>
              </a:defRPr>
            </a:lvl1pPr>
          </a:lstStyle>
          <a:p>
            <a:pPr lvl="0"/>
            <a:endParaRPr lang="fr-FR"/>
          </a:p>
        </p:txBody>
      </p:sp>
      <p:sp>
        <p:nvSpPr>
          <p:cNvPr id="7" name="Espace réservé du numéro de diapositive 6"/>
          <p:cNvSpPr txBox="1">
            <a:spLocks noGrp="1"/>
          </p:cNvSpPr>
          <p:nvPr>
            <p:ph type="sldNum" sz="quarter" idx="5"/>
          </p:nvPr>
        </p:nvSpPr>
        <p:spPr>
          <a:xfrm>
            <a:off x="3881795" y="9448569"/>
            <a:ext cx="2976173" cy="496958"/>
          </a:xfrm>
          <a:prstGeom prst="rect">
            <a:avLst/>
          </a:prstGeom>
          <a:noFill/>
          <a:ln>
            <a:noFill/>
          </a:ln>
        </p:spPr>
        <p:txBody>
          <a:bodyPr lIns="0" tIns="0" rIns="0" bIns="0" anchor="b" anchorCtr="0"/>
          <a:lstStyle>
            <a:lvl1pPr lvl="0" algn="r" rtl="0" hangingPunct="0">
              <a:buNone/>
              <a:tabLst/>
              <a:defRPr lang="fr-FR" sz="1300" kern="1200">
                <a:latin typeface="Times New Roman" pitchFamily="18"/>
                <a:ea typeface="Lucida Sans Unicode" pitchFamily="2"/>
                <a:cs typeface="Tahoma" pitchFamily="2"/>
              </a:defRPr>
            </a:lvl1pPr>
          </a:lstStyle>
          <a:p>
            <a:pPr lvl="0"/>
            <a:fld id="{75124781-7E36-44FC-B272-022E896365D5}" type="slidenum">
              <a:t>‹N°›</a:t>
            </a:fld>
            <a:endParaRPr lang="fr-FR"/>
          </a:p>
        </p:txBody>
      </p:sp>
    </p:spTree>
    <p:extLst>
      <p:ext uri="{BB962C8B-B14F-4D97-AF65-F5344CB8AC3E}">
        <p14:creationId xmlns:p14="http://schemas.microsoft.com/office/powerpoint/2010/main" val="3897864807"/>
      </p:ext>
    </p:extLst>
  </p:cSld>
  <p:clrMap bg1="lt1" tx1="dk1" bg2="lt2" tx2="dk2" accent1="accent1" accent2="accent2" accent3="accent3" accent4="accent4" accent5="accent5" accent6="accent6" hlink="hlink" folHlink="folHlink"/>
  <p:notesStyle>
    <a:lvl1pPr marL="216000" marR="0" indent="-216000" rtl="0" hangingPunct="0">
      <a:tabLst/>
      <a:defRPr lang="fr-FR" sz="2000" b="0" i="0" u="none" strike="noStrike" kern="1200">
        <a:ln>
          <a:noFill/>
        </a:ln>
        <a:latin typeface="Arial" pitchFamily="18"/>
        <a:ea typeface="Microsoft YaHei" pitchFamily="2"/>
        <a:cs typeface="Arial"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942975" y="755650"/>
            <a:ext cx="4970463" cy="3729038"/>
          </a:xfrm>
          <a:solidFill>
            <a:schemeClr val="accent1"/>
          </a:solidFill>
          <a:ln w="25400">
            <a:solidFill>
              <a:schemeClr val="accent1">
                <a:shade val="50000"/>
              </a:schemeClr>
            </a:solidFill>
            <a:prstDash val="solid"/>
          </a:ln>
        </p:spPr>
      </p:sp>
      <p:sp>
        <p:nvSpPr>
          <p:cNvPr id="3" name="Espace réservé des commentaires 2"/>
          <p:cNvSpPr txBox="1">
            <a:spLocks noGrp="1"/>
          </p:cNvSpPr>
          <p:nvPr>
            <p:ph type="body" sz="quarter" idx="1"/>
          </p:nvPr>
        </p:nvSpPr>
        <p:spPr>
          <a:xfrm>
            <a:off x="685830" y="4724117"/>
            <a:ext cx="5486309" cy="307777"/>
          </a:xfrm>
        </p:spPr>
        <p:txBody>
          <a:bodyPr>
            <a:spAutoFit/>
          </a:bodyPr>
          <a:lstStyle/>
          <a:p>
            <a:endParaRPr lang="fr-F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942975" y="755650"/>
            <a:ext cx="4970463" cy="3729038"/>
          </a:xfrm>
          <a:solidFill>
            <a:schemeClr val="accent1"/>
          </a:solidFill>
          <a:ln w="25400">
            <a:solidFill>
              <a:schemeClr val="accent1">
                <a:shade val="50000"/>
              </a:schemeClr>
            </a:solidFill>
            <a:prstDash val="solid"/>
          </a:ln>
        </p:spPr>
      </p:sp>
      <p:sp>
        <p:nvSpPr>
          <p:cNvPr id="3" name="Espace réservé des commentaires 2"/>
          <p:cNvSpPr txBox="1">
            <a:spLocks noGrp="1"/>
          </p:cNvSpPr>
          <p:nvPr>
            <p:ph type="body" sz="quarter" idx="1"/>
          </p:nvPr>
        </p:nvSpPr>
        <p:spPr/>
        <p:txBody>
          <a:bodyPr/>
          <a:lstStyle/>
          <a:p>
            <a:endParaRPr lang="fr-F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942975" y="755650"/>
            <a:ext cx="4970463" cy="3729038"/>
          </a:xfrm>
          <a:solidFill>
            <a:schemeClr val="accent1"/>
          </a:solidFill>
          <a:ln w="25400">
            <a:solidFill>
              <a:schemeClr val="accent1">
                <a:shade val="50000"/>
              </a:schemeClr>
            </a:solidFill>
            <a:prstDash val="solid"/>
          </a:ln>
        </p:spPr>
      </p:sp>
      <p:sp>
        <p:nvSpPr>
          <p:cNvPr id="3" name="Espace réservé des commentaires 2"/>
          <p:cNvSpPr txBox="1">
            <a:spLocks noGrp="1"/>
          </p:cNvSpPr>
          <p:nvPr>
            <p:ph type="body" sz="quarter" idx="1"/>
          </p:nvPr>
        </p:nvSpPr>
        <p:spPr/>
        <p:txBody>
          <a:bodyPr/>
          <a:lstStyle/>
          <a:p>
            <a:endParaRPr lang="fr-F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942975" y="755650"/>
            <a:ext cx="4970463" cy="3729038"/>
          </a:xfrm>
          <a:solidFill>
            <a:schemeClr val="accent1"/>
          </a:solidFill>
          <a:ln w="25400">
            <a:solidFill>
              <a:schemeClr val="accent1">
                <a:shade val="50000"/>
              </a:schemeClr>
            </a:solidFill>
            <a:prstDash val="solid"/>
          </a:ln>
        </p:spPr>
      </p:sp>
      <p:sp>
        <p:nvSpPr>
          <p:cNvPr id="3" name="Espace réservé des commentaires 2"/>
          <p:cNvSpPr txBox="1">
            <a:spLocks noGrp="1"/>
          </p:cNvSpPr>
          <p:nvPr>
            <p:ph type="body" sz="quarter" idx="1"/>
          </p:nvPr>
        </p:nvSpPr>
        <p:spPr/>
        <p:txBody>
          <a:bodyPr/>
          <a:lstStyle/>
          <a:p>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942975" y="755650"/>
            <a:ext cx="4970463" cy="3729038"/>
          </a:xfrm>
          <a:solidFill>
            <a:schemeClr val="accent1"/>
          </a:solidFill>
          <a:ln w="25400">
            <a:solidFill>
              <a:schemeClr val="accent1">
                <a:shade val="50000"/>
              </a:schemeClr>
            </a:solidFill>
            <a:prstDash val="solid"/>
          </a:ln>
        </p:spPr>
      </p:sp>
      <p:sp>
        <p:nvSpPr>
          <p:cNvPr id="3" name="Espace réservé des commentaires 2"/>
          <p:cNvSpPr txBox="1">
            <a:spLocks noGrp="1"/>
          </p:cNvSpPr>
          <p:nvPr>
            <p:ph type="body" sz="quarter" idx="1"/>
          </p:nvPr>
        </p:nvSpPr>
        <p:spPr/>
        <p:txBody>
          <a:bodyPr/>
          <a:lstStyle/>
          <a:p>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942975" y="755650"/>
            <a:ext cx="4970463" cy="3729038"/>
          </a:xfrm>
          <a:solidFill>
            <a:schemeClr val="accent1"/>
          </a:solidFill>
          <a:ln w="25400">
            <a:solidFill>
              <a:schemeClr val="accent1">
                <a:shade val="50000"/>
              </a:schemeClr>
            </a:solidFill>
            <a:prstDash val="solid"/>
          </a:ln>
        </p:spPr>
      </p:sp>
      <p:sp>
        <p:nvSpPr>
          <p:cNvPr id="3" name="Espace réservé des commentaires 2"/>
          <p:cNvSpPr txBox="1">
            <a:spLocks noGrp="1"/>
          </p:cNvSpPr>
          <p:nvPr>
            <p:ph type="body" sz="quarter" idx="1"/>
          </p:nvPr>
        </p:nvSpPr>
        <p:spPr/>
        <p:txBody>
          <a:bodyPr/>
          <a:lstStyle/>
          <a:p>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942975" y="755650"/>
            <a:ext cx="4970463" cy="3729038"/>
          </a:xfrm>
          <a:solidFill>
            <a:schemeClr val="accent1"/>
          </a:solidFill>
          <a:ln w="25400">
            <a:solidFill>
              <a:schemeClr val="accent1">
                <a:shade val="50000"/>
              </a:schemeClr>
            </a:solidFill>
            <a:prstDash val="solid"/>
          </a:ln>
        </p:spPr>
      </p:sp>
      <p:sp>
        <p:nvSpPr>
          <p:cNvPr id="3" name="Espace réservé des commentaires 2"/>
          <p:cNvSpPr txBox="1">
            <a:spLocks noGrp="1"/>
          </p:cNvSpPr>
          <p:nvPr>
            <p:ph type="body" sz="quarter" idx="1"/>
          </p:nvPr>
        </p:nvSpPr>
        <p:spPr/>
        <p:txBody>
          <a:bodyPr/>
          <a:lstStyle/>
          <a:p>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942975" y="755650"/>
            <a:ext cx="4970463" cy="3729038"/>
          </a:xfrm>
          <a:solidFill>
            <a:schemeClr val="accent1"/>
          </a:solidFill>
          <a:ln w="25400">
            <a:solidFill>
              <a:schemeClr val="accent1">
                <a:shade val="50000"/>
              </a:schemeClr>
            </a:solidFill>
            <a:prstDash val="solid"/>
          </a:ln>
        </p:spPr>
      </p:sp>
      <p:sp>
        <p:nvSpPr>
          <p:cNvPr id="3" name="Espace réservé des commentaires 2"/>
          <p:cNvSpPr txBox="1">
            <a:spLocks noGrp="1"/>
          </p:cNvSpPr>
          <p:nvPr>
            <p:ph type="body" sz="quarter" idx="1"/>
          </p:nvPr>
        </p:nvSpPr>
        <p:spPr/>
        <p:txBody>
          <a:bodyPr/>
          <a:lstStyle/>
          <a:p>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942975" y="755650"/>
            <a:ext cx="4970463" cy="3729038"/>
          </a:xfrm>
          <a:solidFill>
            <a:schemeClr val="accent1"/>
          </a:solidFill>
          <a:ln w="25400">
            <a:solidFill>
              <a:schemeClr val="accent1">
                <a:shade val="50000"/>
              </a:schemeClr>
            </a:solidFill>
            <a:prstDash val="solid"/>
          </a:ln>
        </p:spPr>
      </p:sp>
      <p:sp>
        <p:nvSpPr>
          <p:cNvPr id="3" name="Espace réservé des commentaires 2"/>
          <p:cNvSpPr txBox="1">
            <a:spLocks noGrp="1"/>
          </p:cNvSpPr>
          <p:nvPr>
            <p:ph type="body" sz="quarter" idx="1"/>
          </p:nvPr>
        </p:nvSpPr>
        <p:spPr/>
        <p:txBody>
          <a:bodyPr/>
          <a:lstStyle/>
          <a:p>
            <a:endParaRPr lang="fr-FR"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942975" y="755650"/>
            <a:ext cx="4970463" cy="3729038"/>
          </a:xfrm>
          <a:solidFill>
            <a:schemeClr val="accent1"/>
          </a:solidFill>
          <a:ln w="25400">
            <a:solidFill>
              <a:schemeClr val="accent1">
                <a:shade val="50000"/>
              </a:schemeClr>
            </a:solidFill>
            <a:prstDash val="solid"/>
          </a:ln>
        </p:spPr>
      </p:sp>
      <p:sp>
        <p:nvSpPr>
          <p:cNvPr id="3" name="Espace réservé des commentaires 2"/>
          <p:cNvSpPr txBox="1">
            <a:spLocks noGrp="1"/>
          </p:cNvSpPr>
          <p:nvPr>
            <p:ph type="body" sz="quarter" idx="1"/>
          </p:nvPr>
        </p:nvSpPr>
        <p:spPr/>
        <p:txBody>
          <a:bodyPr/>
          <a:lstStyle/>
          <a:p>
            <a:endParaRPr lang="fr-FR"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942975" y="755650"/>
            <a:ext cx="4970463" cy="3729038"/>
          </a:xfrm>
          <a:solidFill>
            <a:schemeClr val="accent1"/>
          </a:solidFill>
          <a:ln w="25400">
            <a:solidFill>
              <a:schemeClr val="accent1">
                <a:shade val="50000"/>
              </a:schemeClr>
            </a:solidFill>
            <a:prstDash val="solid"/>
          </a:ln>
        </p:spPr>
      </p:sp>
      <p:sp>
        <p:nvSpPr>
          <p:cNvPr id="3" name="Espace réservé des commentaires 2"/>
          <p:cNvSpPr txBox="1">
            <a:spLocks noGrp="1"/>
          </p:cNvSpPr>
          <p:nvPr>
            <p:ph type="body" sz="quarter" idx="1"/>
          </p:nvPr>
        </p:nvSpPr>
        <p:spPr/>
        <p:txBody>
          <a:bodyPr/>
          <a:lstStyle/>
          <a:p>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942975" y="755650"/>
            <a:ext cx="4970463" cy="3729038"/>
          </a:xfrm>
          <a:solidFill>
            <a:schemeClr val="accent1"/>
          </a:solidFill>
          <a:ln w="25400">
            <a:solidFill>
              <a:schemeClr val="accent1">
                <a:shade val="50000"/>
              </a:schemeClr>
            </a:solidFill>
            <a:prstDash val="solid"/>
          </a:ln>
        </p:spPr>
      </p:sp>
      <p:sp>
        <p:nvSpPr>
          <p:cNvPr id="3" name="Espace réservé des commentaires 2"/>
          <p:cNvSpPr txBox="1">
            <a:spLocks noGrp="1"/>
          </p:cNvSpPr>
          <p:nvPr>
            <p:ph type="body" sz="quarter" idx="1"/>
          </p:nvPr>
        </p:nvSpPr>
        <p:spPr>
          <a:xfrm>
            <a:off x="685830" y="4724117"/>
            <a:ext cx="5486309" cy="2154436"/>
          </a:xfrm>
        </p:spPr>
        <p:txBody>
          <a:bodyPr>
            <a:spAutoFit/>
          </a:bodyPr>
          <a:lstStyle/>
          <a:p>
            <a:pPr lvl="0"/>
            <a:r>
              <a:rPr lang="fr-FR" dirty="0"/>
              <a:t>Montesquieu = séparation des pouvoirs </a:t>
            </a:r>
            <a:r>
              <a:rPr lang="fr-FR" dirty="0" err="1"/>
              <a:t>ie</a:t>
            </a:r>
            <a:r>
              <a:rPr lang="fr-FR" dirty="0"/>
              <a:t> loi identique pour tous et fin de l'arbitraire</a:t>
            </a:r>
          </a:p>
          <a:p>
            <a:pPr lvl="0"/>
            <a:r>
              <a:rPr lang="fr-FR" dirty="0"/>
              <a:t>Rousseau = homme naturellement bon égalité des hommes entre eux</a:t>
            </a:r>
          </a:p>
          <a:p>
            <a:pPr lvl="0"/>
            <a:r>
              <a:rPr lang="fr-FR" dirty="0"/>
              <a:t>Voltaire et Diderot dénoncent les persécutions religieuses</a:t>
            </a:r>
          </a:p>
          <a:p>
            <a:pPr lvl="0"/>
            <a:endParaRPr lang="fr-F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942975" y="755650"/>
            <a:ext cx="4970463" cy="3729038"/>
          </a:xfrm>
          <a:solidFill>
            <a:schemeClr val="accent1"/>
          </a:solidFill>
          <a:ln w="25400">
            <a:solidFill>
              <a:schemeClr val="accent1">
                <a:shade val="50000"/>
              </a:schemeClr>
            </a:solidFill>
            <a:prstDash val="solid"/>
          </a:ln>
        </p:spPr>
      </p:sp>
      <p:sp>
        <p:nvSpPr>
          <p:cNvPr id="3" name="Espace réservé des commentaires 2"/>
          <p:cNvSpPr txBox="1">
            <a:spLocks noGrp="1"/>
          </p:cNvSpPr>
          <p:nvPr>
            <p:ph type="body" sz="quarter" idx="1"/>
          </p:nvPr>
        </p:nvSpPr>
        <p:spPr/>
        <p:txBody>
          <a:bodyPr/>
          <a:lstStyle/>
          <a:p>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942975" y="755650"/>
            <a:ext cx="4970463" cy="3729038"/>
          </a:xfrm>
          <a:solidFill>
            <a:schemeClr val="accent1"/>
          </a:solidFill>
          <a:ln w="25400">
            <a:solidFill>
              <a:schemeClr val="accent1">
                <a:shade val="50000"/>
              </a:schemeClr>
            </a:solidFill>
            <a:prstDash val="solid"/>
          </a:ln>
        </p:spPr>
      </p:sp>
      <p:sp>
        <p:nvSpPr>
          <p:cNvPr id="3" name="Espace réservé des commentaires 2"/>
          <p:cNvSpPr txBox="1">
            <a:spLocks noGrp="1"/>
          </p:cNvSpPr>
          <p:nvPr>
            <p:ph type="body" sz="quarter" idx="1"/>
          </p:nvPr>
        </p:nvSpPr>
        <p:spPr/>
        <p:txBody>
          <a:bodyPr/>
          <a:lstStyle/>
          <a:p>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942975" y="755650"/>
            <a:ext cx="4970463" cy="3729038"/>
          </a:xfrm>
          <a:solidFill>
            <a:schemeClr val="accent1"/>
          </a:solidFill>
          <a:ln w="25400">
            <a:solidFill>
              <a:schemeClr val="accent1">
                <a:shade val="50000"/>
              </a:schemeClr>
            </a:solidFill>
            <a:prstDash val="solid"/>
          </a:ln>
        </p:spPr>
      </p:sp>
      <p:sp>
        <p:nvSpPr>
          <p:cNvPr id="3" name="Espace réservé des commentaires 2"/>
          <p:cNvSpPr txBox="1">
            <a:spLocks noGrp="1"/>
          </p:cNvSpPr>
          <p:nvPr>
            <p:ph type="body" sz="quarter" idx="1"/>
          </p:nvPr>
        </p:nvSpPr>
        <p:spPr>
          <a:xfrm>
            <a:off x="685830" y="4724117"/>
            <a:ext cx="5486309" cy="307777"/>
          </a:xfrm>
        </p:spPr>
        <p:txBody>
          <a:bodyPr>
            <a:spAutoFit/>
          </a:bodyPr>
          <a:lstStyle/>
          <a:p>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942975" y="755650"/>
            <a:ext cx="4970463" cy="3729038"/>
          </a:xfrm>
          <a:solidFill>
            <a:schemeClr val="accent1"/>
          </a:solidFill>
          <a:ln w="25400">
            <a:solidFill>
              <a:schemeClr val="accent1">
                <a:shade val="50000"/>
              </a:schemeClr>
            </a:solidFill>
            <a:prstDash val="solid"/>
          </a:ln>
        </p:spPr>
      </p:sp>
      <p:sp>
        <p:nvSpPr>
          <p:cNvPr id="3" name="Espace réservé des commentaires 2"/>
          <p:cNvSpPr txBox="1">
            <a:spLocks noGrp="1"/>
          </p:cNvSpPr>
          <p:nvPr>
            <p:ph type="body" sz="quarter" idx="1"/>
          </p:nvPr>
        </p:nvSpPr>
        <p:spPr/>
        <p:txBody>
          <a:bodyPr/>
          <a:lstStyle/>
          <a:p>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942975" y="755650"/>
            <a:ext cx="4970463" cy="3729038"/>
          </a:xfrm>
          <a:solidFill>
            <a:schemeClr val="accent1"/>
          </a:solidFill>
          <a:ln w="25400">
            <a:solidFill>
              <a:schemeClr val="accent1">
                <a:shade val="50000"/>
              </a:schemeClr>
            </a:solidFill>
            <a:prstDash val="solid"/>
          </a:ln>
        </p:spPr>
      </p:sp>
      <p:sp>
        <p:nvSpPr>
          <p:cNvPr id="3" name="Espace réservé des commentaires 2"/>
          <p:cNvSpPr txBox="1">
            <a:spLocks noGrp="1"/>
          </p:cNvSpPr>
          <p:nvPr>
            <p:ph type="body" sz="quarter" idx="1"/>
          </p:nvPr>
        </p:nvSpPr>
        <p:spPr>
          <a:xfrm>
            <a:off x="685830" y="4724117"/>
            <a:ext cx="5486309" cy="307777"/>
          </a:xfrm>
        </p:spPr>
        <p:txBody>
          <a:bodyPr>
            <a:spAutoFit/>
          </a:bodyPr>
          <a:lstStyle/>
          <a:p>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942975" y="755650"/>
            <a:ext cx="4970463" cy="3729038"/>
          </a:xfrm>
          <a:solidFill>
            <a:schemeClr val="accent1"/>
          </a:solidFill>
          <a:ln w="25400">
            <a:solidFill>
              <a:schemeClr val="accent1">
                <a:shade val="50000"/>
              </a:schemeClr>
            </a:solidFill>
            <a:prstDash val="solid"/>
          </a:ln>
        </p:spPr>
      </p:sp>
      <p:sp>
        <p:nvSpPr>
          <p:cNvPr id="3" name="Espace réservé des commentaires 2"/>
          <p:cNvSpPr txBox="1">
            <a:spLocks noGrp="1"/>
          </p:cNvSpPr>
          <p:nvPr>
            <p:ph type="body" sz="quarter" idx="1"/>
          </p:nvPr>
        </p:nvSpPr>
        <p:spPr/>
        <p:txBody>
          <a:bodyPr/>
          <a:lstStyle/>
          <a:p>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942975" y="755650"/>
            <a:ext cx="4970463" cy="3729038"/>
          </a:xfrm>
          <a:solidFill>
            <a:schemeClr val="accent1"/>
          </a:solidFill>
          <a:ln w="25400">
            <a:solidFill>
              <a:schemeClr val="accent1">
                <a:shade val="50000"/>
              </a:schemeClr>
            </a:solidFill>
            <a:prstDash val="solid"/>
          </a:ln>
        </p:spPr>
      </p:sp>
      <p:sp>
        <p:nvSpPr>
          <p:cNvPr id="3" name="Espace réservé des commentaires 2"/>
          <p:cNvSpPr txBox="1">
            <a:spLocks noGrp="1"/>
          </p:cNvSpPr>
          <p:nvPr>
            <p:ph type="body" sz="quarter" idx="1"/>
          </p:nvPr>
        </p:nvSpPr>
        <p:spPr/>
        <p:txBody>
          <a:bodyPr/>
          <a:lstStyle/>
          <a:p>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noResize="1"/>
          </p:cNvSpPr>
          <p:nvPr>
            <p:ph type="sldImg"/>
          </p:nvPr>
        </p:nvSpPr>
        <p:spPr>
          <a:xfrm>
            <a:off x="942975" y="755650"/>
            <a:ext cx="4970463" cy="3729038"/>
          </a:xfrm>
          <a:solidFill>
            <a:schemeClr val="accent1"/>
          </a:solidFill>
          <a:ln w="25400">
            <a:solidFill>
              <a:schemeClr val="accent1">
                <a:shade val="50000"/>
              </a:schemeClr>
            </a:solidFill>
            <a:prstDash val="solid"/>
          </a:ln>
        </p:spPr>
      </p:sp>
      <p:sp>
        <p:nvSpPr>
          <p:cNvPr id="3" name="Espace réservé des commentaires 2"/>
          <p:cNvSpPr txBox="1">
            <a:spLocks noGrp="1"/>
          </p:cNvSpPr>
          <p:nvPr>
            <p:ph type="body" sz="quarter" idx="1"/>
          </p:nvPr>
        </p:nvSpPr>
        <p:spPr/>
        <p:txBody>
          <a:bodyPr/>
          <a:lstStyle/>
          <a:p>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756047" y="2348402"/>
            <a:ext cx="8568531" cy="1620430"/>
          </a:xfrm>
        </p:spPr>
        <p:txBody>
          <a:bodyPr/>
          <a:lstStyle/>
          <a:p>
            <a:r>
              <a:rPr lang="fr-FR" smtClean="0"/>
              <a:t>Modifiez le style du titre</a:t>
            </a:r>
            <a:endParaRPr lang="fr-FR"/>
          </a:p>
        </p:txBody>
      </p:sp>
      <p:sp>
        <p:nvSpPr>
          <p:cNvPr id="3" name="Sous-titre 2"/>
          <p:cNvSpPr>
            <a:spLocks noGrp="1"/>
          </p:cNvSpPr>
          <p:nvPr>
            <p:ph type="subTitle" idx="1"/>
          </p:nvPr>
        </p:nvSpPr>
        <p:spPr>
          <a:xfrm>
            <a:off x="1512094" y="4283818"/>
            <a:ext cx="7056438" cy="1931917"/>
          </a:xfrm>
        </p:spPr>
        <p:txBody>
          <a:bodyPr/>
          <a:lstStyle>
            <a:lvl1pPr marL="0" indent="0" algn="ctr">
              <a:buNone/>
              <a:defRPr>
                <a:solidFill>
                  <a:schemeClr val="tx1">
                    <a:tint val="75000"/>
                  </a:schemeClr>
                </a:solidFill>
              </a:defRPr>
            </a:lvl1pPr>
            <a:lvl2pPr marL="503868" indent="0" algn="ctr">
              <a:buNone/>
              <a:defRPr>
                <a:solidFill>
                  <a:schemeClr val="tx1">
                    <a:tint val="75000"/>
                  </a:schemeClr>
                </a:solidFill>
              </a:defRPr>
            </a:lvl2pPr>
            <a:lvl3pPr marL="1007734" indent="0" algn="ctr">
              <a:buNone/>
              <a:defRPr>
                <a:solidFill>
                  <a:schemeClr val="tx1">
                    <a:tint val="75000"/>
                  </a:schemeClr>
                </a:solidFill>
              </a:defRPr>
            </a:lvl3pPr>
            <a:lvl4pPr marL="1511602" indent="0" algn="ctr">
              <a:buNone/>
              <a:defRPr>
                <a:solidFill>
                  <a:schemeClr val="tx1">
                    <a:tint val="75000"/>
                  </a:schemeClr>
                </a:solidFill>
              </a:defRPr>
            </a:lvl4pPr>
            <a:lvl5pPr marL="2015468" indent="0" algn="ctr">
              <a:buNone/>
              <a:defRPr>
                <a:solidFill>
                  <a:schemeClr val="tx1">
                    <a:tint val="75000"/>
                  </a:schemeClr>
                </a:solidFill>
              </a:defRPr>
            </a:lvl5pPr>
            <a:lvl6pPr marL="2519335" indent="0" algn="ctr">
              <a:buNone/>
              <a:defRPr>
                <a:solidFill>
                  <a:schemeClr val="tx1">
                    <a:tint val="75000"/>
                  </a:schemeClr>
                </a:solidFill>
              </a:defRPr>
            </a:lvl6pPr>
            <a:lvl7pPr marL="3023201" indent="0" algn="ctr">
              <a:buNone/>
              <a:defRPr>
                <a:solidFill>
                  <a:schemeClr val="tx1">
                    <a:tint val="75000"/>
                  </a:schemeClr>
                </a:solidFill>
              </a:defRPr>
            </a:lvl7pPr>
            <a:lvl8pPr marL="3527069" indent="0" algn="ctr">
              <a:buNone/>
              <a:defRPr>
                <a:solidFill>
                  <a:schemeClr val="tx1">
                    <a:tint val="75000"/>
                  </a:schemeClr>
                </a:solidFill>
              </a:defRPr>
            </a:lvl8pPr>
            <a:lvl9pPr marL="4030936"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pPr lvl="0"/>
            <a:endParaRPr lang="fr-FR"/>
          </a:p>
        </p:txBody>
      </p:sp>
      <p:sp>
        <p:nvSpPr>
          <p:cNvPr id="5" name="Espace réservé du pied de page 4"/>
          <p:cNvSpPr>
            <a:spLocks noGrp="1"/>
          </p:cNvSpPr>
          <p:nvPr>
            <p:ph type="ftr" sz="quarter" idx="11"/>
          </p:nvPr>
        </p:nvSpPr>
        <p:spPr/>
        <p:txBody>
          <a:bodyPr/>
          <a:lstStyle/>
          <a:p>
            <a:pPr lvl="0"/>
            <a:endParaRPr lang="fr-FR"/>
          </a:p>
        </p:txBody>
      </p:sp>
      <p:sp>
        <p:nvSpPr>
          <p:cNvPr id="6" name="Espace réservé du numéro de diapositive 5"/>
          <p:cNvSpPr>
            <a:spLocks noGrp="1"/>
          </p:cNvSpPr>
          <p:nvPr>
            <p:ph type="sldNum" sz="quarter" idx="12"/>
          </p:nvPr>
        </p:nvSpPr>
        <p:spPr/>
        <p:txBody>
          <a:bodyPr/>
          <a:lstStyle/>
          <a:p>
            <a:pPr lvl="0"/>
            <a:fld id="{EB85D0FE-9FA5-4959-95D6-1D4AA70281A1}" type="slidenum">
              <a:rPr lang="fr-FR" smtClean="0"/>
              <a:t>‹N°›</a:t>
            </a:fld>
            <a:endParaRPr lang="fr-FR"/>
          </a:p>
        </p:txBody>
      </p:sp>
    </p:spTree>
    <p:extLst>
      <p:ext uri="{BB962C8B-B14F-4D97-AF65-F5344CB8AC3E}">
        <p14:creationId xmlns:p14="http://schemas.microsoft.com/office/powerpoint/2010/main" val="606155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lvl="0"/>
            <a:endParaRPr lang="fr-FR"/>
          </a:p>
        </p:txBody>
      </p:sp>
      <p:sp>
        <p:nvSpPr>
          <p:cNvPr id="5" name="Espace réservé du pied de page 4"/>
          <p:cNvSpPr>
            <a:spLocks noGrp="1"/>
          </p:cNvSpPr>
          <p:nvPr>
            <p:ph type="ftr" sz="quarter" idx="11"/>
          </p:nvPr>
        </p:nvSpPr>
        <p:spPr/>
        <p:txBody>
          <a:bodyPr/>
          <a:lstStyle/>
          <a:p>
            <a:pPr lvl="0"/>
            <a:endParaRPr lang="fr-FR"/>
          </a:p>
        </p:txBody>
      </p:sp>
      <p:sp>
        <p:nvSpPr>
          <p:cNvPr id="6" name="Espace réservé du numéro de diapositive 5"/>
          <p:cNvSpPr>
            <a:spLocks noGrp="1"/>
          </p:cNvSpPr>
          <p:nvPr>
            <p:ph type="sldNum" sz="quarter" idx="12"/>
          </p:nvPr>
        </p:nvSpPr>
        <p:spPr/>
        <p:txBody>
          <a:bodyPr/>
          <a:lstStyle/>
          <a:p>
            <a:pPr lvl="0"/>
            <a:fld id="{0C330116-E5C0-475B-8447-646B11F4AE3C}" type="slidenum">
              <a:rPr lang="fr-FR" smtClean="0"/>
              <a:t>‹N°›</a:t>
            </a:fld>
            <a:endParaRPr lang="fr-FR"/>
          </a:p>
        </p:txBody>
      </p:sp>
    </p:spTree>
    <p:extLst>
      <p:ext uri="{BB962C8B-B14F-4D97-AF65-F5344CB8AC3E}">
        <p14:creationId xmlns:p14="http://schemas.microsoft.com/office/powerpoint/2010/main" val="2268639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057499" y="334236"/>
            <a:ext cx="2500906" cy="7109944"/>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554785" y="334236"/>
            <a:ext cx="7334704" cy="710994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lvl="0"/>
            <a:endParaRPr lang="fr-FR"/>
          </a:p>
        </p:txBody>
      </p:sp>
      <p:sp>
        <p:nvSpPr>
          <p:cNvPr id="5" name="Espace réservé du pied de page 4"/>
          <p:cNvSpPr>
            <a:spLocks noGrp="1"/>
          </p:cNvSpPr>
          <p:nvPr>
            <p:ph type="ftr" sz="quarter" idx="11"/>
          </p:nvPr>
        </p:nvSpPr>
        <p:spPr/>
        <p:txBody>
          <a:bodyPr/>
          <a:lstStyle/>
          <a:p>
            <a:pPr lvl="0"/>
            <a:endParaRPr lang="fr-FR"/>
          </a:p>
        </p:txBody>
      </p:sp>
      <p:sp>
        <p:nvSpPr>
          <p:cNvPr id="6" name="Espace réservé du numéro de diapositive 5"/>
          <p:cNvSpPr>
            <a:spLocks noGrp="1"/>
          </p:cNvSpPr>
          <p:nvPr>
            <p:ph type="sldNum" sz="quarter" idx="12"/>
          </p:nvPr>
        </p:nvSpPr>
        <p:spPr/>
        <p:txBody>
          <a:bodyPr/>
          <a:lstStyle/>
          <a:p>
            <a:pPr lvl="0"/>
            <a:fld id="{CFB07C85-0FD2-4586-9E8D-F052B7F9ED0C}" type="slidenum">
              <a:rPr lang="fr-FR" smtClean="0"/>
              <a:t>‹N°›</a:t>
            </a:fld>
            <a:endParaRPr lang="fr-FR"/>
          </a:p>
        </p:txBody>
      </p:sp>
    </p:spTree>
    <p:extLst>
      <p:ext uri="{BB962C8B-B14F-4D97-AF65-F5344CB8AC3E}">
        <p14:creationId xmlns:p14="http://schemas.microsoft.com/office/powerpoint/2010/main" val="2291659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pPr lvl="0"/>
            <a:endParaRPr lang="fr-FR"/>
          </a:p>
        </p:txBody>
      </p:sp>
      <p:sp>
        <p:nvSpPr>
          <p:cNvPr id="5" name="Espace réservé du pied de page 4"/>
          <p:cNvSpPr>
            <a:spLocks noGrp="1"/>
          </p:cNvSpPr>
          <p:nvPr>
            <p:ph type="ftr" sz="quarter" idx="11"/>
          </p:nvPr>
        </p:nvSpPr>
        <p:spPr/>
        <p:txBody>
          <a:bodyPr/>
          <a:lstStyle/>
          <a:p>
            <a:pPr lvl="0"/>
            <a:endParaRPr lang="fr-FR"/>
          </a:p>
        </p:txBody>
      </p:sp>
      <p:sp>
        <p:nvSpPr>
          <p:cNvPr id="6" name="Espace réservé du numéro de diapositive 5"/>
          <p:cNvSpPr>
            <a:spLocks noGrp="1"/>
          </p:cNvSpPr>
          <p:nvPr>
            <p:ph type="sldNum" sz="quarter" idx="12"/>
          </p:nvPr>
        </p:nvSpPr>
        <p:spPr/>
        <p:txBody>
          <a:bodyPr/>
          <a:lstStyle/>
          <a:p>
            <a:pPr lvl="0"/>
            <a:fld id="{3C22939E-17E9-4D56-9C58-BB21A63156B1}" type="slidenum">
              <a:rPr lang="fr-FR" smtClean="0"/>
              <a:t>‹N°›</a:t>
            </a:fld>
            <a:endParaRPr lang="fr-FR"/>
          </a:p>
        </p:txBody>
      </p:sp>
    </p:spTree>
    <p:extLst>
      <p:ext uri="{BB962C8B-B14F-4D97-AF65-F5344CB8AC3E}">
        <p14:creationId xmlns:p14="http://schemas.microsoft.com/office/powerpoint/2010/main" val="25293289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96300" y="4857794"/>
            <a:ext cx="8568531" cy="1501435"/>
          </a:xfrm>
        </p:spPr>
        <p:txBody>
          <a:bodyPr anchor="t"/>
          <a:lstStyle>
            <a:lvl1pPr algn="l">
              <a:defRPr sz="4400" b="1" cap="all"/>
            </a:lvl1pPr>
          </a:lstStyle>
          <a:p>
            <a:r>
              <a:rPr lang="fr-FR" smtClean="0"/>
              <a:t>Modifiez le style du titre</a:t>
            </a:r>
            <a:endParaRPr lang="fr-FR"/>
          </a:p>
        </p:txBody>
      </p:sp>
      <p:sp>
        <p:nvSpPr>
          <p:cNvPr id="3" name="Espace réservé du texte 2"/>
          <p:cNvSpPr>
            <a:spLocks noGrp="1"/>
          </p:cNvSpPr>
          <p:nvPr>
            <p:ph type="body" idx="1"/>
          </p:nvPr>
        </p:nvSpPr>
        <p:spPr>
          <a:xfrm>
            <a:off x="796300" y="3204116"/>
            <a:ext cx="8568531" cy="1653678"/>
          </a:xfrm>
        </p:spPr>
        <p:txBody>
          <a:bodyPr anchor="b"/>
          <a:lstStyle>
            <a:lvl1pPr marL="0" indent="0">
              <a:buNone/>
              <a:defRPr sz="2200">
                <a:solidFill>
                  <a:schemeClr val="tx1">
                    <a:tint val="75000"/>
                  </a:schemeClr>
                </a:solidFill>
              </a:defRPr>
            </a:lvl1pPr>
            <a:lvl2pPr marL="503868" indent="0">
              <a:buNone/>
              <a:defRPr sz="2000">
                <a:solidFill>
                  <a:schemeClr val="tx1">
                    <a:tint val="75000"/>
                  </a:schemeClr>
                </a:solidFill>
              </a:defRPr>
            </a:lvl2pPr>
            <a:lvl3pPr marL="1007734" indent="0">
              <a:buNone/>
              <a:defRPr sz="1800">
                <a:solidFill>
                  <a:schemeClr val="tx1">
                    <a:tint val="75000"/>
                  </a:schemeClr>
                </a:solidFill>
              </a:defRPr>
            </a:lvl3pPr>
            <a:lvl4pPr marL="1511602" indent="0">
              <a:buNone/>
              <a:defRPr sz="1500">
                <a:solidFill>
                  <a:schemeClr val="tx1">
                    <a:tint val="75000"/>
                  </a:schemeClr>
                </a:solidFill>
              </a:defRPr>
            </a:lvl4pPr>
            <a:lvl5pPr marL="2015468" indent="0">
              <a:buNone/>
              <a:defRPr sz="1500">
                <a:solidFill>
                  <a:schemeClr val="tx1">
                    <a:tint val="75000"/>
                  </a:schemeClr>
                </a:solidFill>
              </a:defRPr>
            </a:lvl5pPr>
            <a:lvl6pPr marL="2519335" indent="0">
              <a:buNone/>
              <a:defRPr sz="1500">
                <a:solidFill>
                  <a:schemeClr val="tx1">
                    <a:tint val="75000"/>
                  </a:schemeClr>
                </a:solidFill>
              </a:defRPr>
            </a:lvl6pPr>
            <a:lvl7pPr marL="3023201" indent="0">
              <a:buNone/>
              <a:defRPr sz="1500">
                <a:solidFill>
                  <a:schemeClr val="tx1">
                    <a:tint val="75000"/>
                  </a:schemeClr>
                </a:solidFill>
              </a:defRPr>
            </a:lvl7pPr>
            <a:lvl8pPr marL="3527069" indent="0">
              <a:buNone/>
              <a:defRPr sz="1500">
                <a:solidFill>
                  <a:schemeClr val="tx1">
                    <a:tint val="75000"/>
                  </a:schemeClr>
                </a:solidFill>
              </a:defRPr>
            </a:lvl8pPr>
            <a:lvl9pPr marL="4030936" indent="0">
              <a:buNone/>
              <a:defRPr sz="15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pPr lvl="0"/>
            <a:endParaRPr lang="fr-FR"/>
          </a:p>
        </p:txBody>
      </p:sp>
      <p:sp>
        <p:nvSpPr>
          <p:cNvPr id="5" name="Espace réservé du pied de page 4"/>
          <p:cNvSpPr>
            <a:spLocks noGrp="1"/>
          </p:cNvSpPr>
          <p:nvPr>
            <p:ph type="ftr" sz="quarter" idx="11"/>
          </p:nvPr>
        </p:nvSpPr>
        <p:spPr/>
        <p:txBody>
          <a:bodyPr/>
          <a:lstStyle/>
          <a:p>
            <a:pPr lvl="0"/>
            <a:endParaRPr lang="fr-FR"/>
          </a:p>
        </p:txBody>
      </p:sp>
      <p:sp>
        <p:nvSpPr>
          <p:cNvPr id="6" name="Espace réservé du numéro de diapositive 5"/>
          <p:cNvSpPr>
            <a:spLocks noGrp="1"/>
          </p:cNvSpPr>
          <p:nvPr>
            <p:ph type="sldNum" sz="quarter" idx="12"/>
          </p:nvPr>
        </p:nvSpPr>
        <p:spPr/>
        <p:txBody>
          <a:bodyPr/>
          <a:lstStyle/>
          <a:p>
            <a:pPr lvl="0"/>
            <a:fld id="{F956A33C-B8C9-4AA7-A263-0D3955AE9C99}" type="slidenum">
              <a:rPr lang="fr-FR" smtClean="0"/>
              <a:t>‹N°›</a:t>
            </a:fld>
            <a:endParaRPr lang="fr-FR"/>
          </a:p>
        </p:txBody>
      </p:sp>
    </p:spTree>
    <p:extLst>
      <p:ext uri="{BB962C8B-B14F-4D97-AF65-F5344CB8AC3E}">
        <p14:creationId xmlns:p14="http://schemas.microsoft.com/office/powerpoint/2010/main" val="30023973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554788" y="1944167"/>
            <a:ext cx="4917805" cy="5500013"/>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5640603" y="1944167"/>
            <a:ext cx="4917805" cy="5500013"/>
          </a:xfrm>
        </p:spPr>
        <p:txBody>
          <a:bodyPr/>
          <a:lstStyle>
            <a:lvl1pPr>
              <a:defRPr sz="3100"/>
            </a:lvl1pPr>
            <a:lvl2pPr>
              <a:defRPr sz="2600"/>
            </a:lvl2pPr>
            <a:lvl3pPr>
              <a:defRPr sz="22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pPr lvl="0"/>
            <a:endParaRPr lang="fr-FR"/>
          </a:p>
        </p:txBody>
      </p:sp>
      <p:sp>
        <p:nvSpPr>
          <p:cNvPr id="6" name="Espace réservé du pied de page 5"/>
          <p:cNvSpPr>
            <a:spLocks noGrp="1"/>
          </p:cNvSpPr>
          <p:nvPr>
            <p:ph type="ftr" sz="quarter" idx="11"/>
          </p:nvPr>
        </p:nvSpPr>
        <p:spPr/>
        <p:txBody>
          <a:bodyPr/>
          <a:lstStyle/>
          <a:p>
            <a:pPr lvl="0"/>
            <a:endParaRPr lang="fr-FR"/>
          </a:p>
        </p:txBody>
      </p:sp>
      <p:sp>
        <p:nvSpPr>
          <p:cNvPr id="7" name="Espace réservé du numéro de diapositive 6"/>
          <p:cNvSpPr>
            <a:spLocks noGrp="1"/>
          </p:cNvSpPr>
          <p:nvPr>
            <p:ph type="sldNum" sz="quarter" idx="12"/>
          </p:nvPr>
        </p:nvSpPr>
        <p:spPr/>
        <p:txBody>
          <a:bodyPr/>
          <a:lstStyle/>
          <a:p>
            <a:pPr lvl="0"/>
            <a:fld id="{BFA00491-4E51-49D3-B2CD-9FF7ED21B522}" type="slidenum">
              <a:rPr lang="fr-FR" smtClean="0"/>
              <a:t>‹N°›</a:t>
            </a:fld>
            <a:endParaRPr lang="fr-FR"/>
          </a:p>
        </p:txBody>
      </p:sp>
    </p:spTree>
    <p:extLst>
      <p:ext uri="{BB962C8B-B14F-4D97-AF65-F5344CB8AC3E}">
        <p14:creationId xmlns:p14="http://schemas.microsoft.com/office/powerpoint/2010/main" val="224797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504031" y="302737"/>
            <a:ext cx="9072563" cy="1259946"/>
          </a:xfrm>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504031" y="1692179"/>
            <a:ext cx="4454027" cy="705219"/>
          </a:xfrm>
        </p:spPr>
        <p:txBody>
          <a:bodyPr anchor="b"/>
          <a:lstStyle>
            <a:lvl1pPr marL="0" indent="0">
              <a:buNone/>
              <a:defRPr sz="2600" b="1"/>
            </a:lvl1pPr>
            <a:lvl2pPr marL="503868" indent="0">
              <a:buNone/>
              <a:defRPr sz="2200" b="1"/>
            </a:lvl2pPr>
            <a:lvl3pPr marL="1007734" indent="0">
              <a:buNone/>
              <a:defRPr sz="2000" b="1"/>
            </a:lvl3pPr>
            <a:lvl4pPr marL="1511602" indent="0">
              <a:buNone/>
              <a:defRPr sz="1800" b="1"/>
            </a:lvl4pPr>
            <a:lvl5pPr marL="2015468" indent="0">
              <a:buNone/>
              <a:defRPr sz="1800" b="1"/>
            </a:lvl5pPr>
            <a:lvl6pPr marL="2519335" indent="0">
              <a:buNone/>
              <a:defRPr sz="1800" b="1"/>
            </a:lvl6pPr>
            <a:lvl7pPr marL="3023201" indent="0">
              <a:buNone/>
              <a:defRPr sz="1800" b="1"/>
            </a:lvl7pPr>
            <a:lvl8pPr marL="3527069" indent="0">
              <a:buNone/>
              <a:defRPr sz="1800" b="1"/>
            </a:lvl8pPr>
            <a:lvl9pPr marL="4030936" indent="0">
              <a:buNone/>
              <a:defRPr sz="1800" b="1"/>
            </a:lvl9pPr>
          </a:lstStyle>
          <a:p>
            <a:pPr lvl="0"/>
            <a:r>
              <a:rPr lang="fr-FR" smtClean="0"/>
              <a:t>Modifiez les styles du texte du masque</a:t>
            </a:r>
          </a:p>
        </p:txBody>
      </p:sp>
      <p:sp>
        <p:nvSpPr>
          <p:cNvPr id="4" name="Espace réservé du contenu 3"/>
          <p:cNvSpPr>
            <a:spLocks noGrp="1"/>
          </p:cNvSpPr>
          <p:nvPr>
            <p:ph sz="half" idx="2"/>
          </p:nvPr>
        </p:nvSpPr>
        <p:spPr>
          <a:xfrm>
            <a:off x="504031" y="2397397"/>
            <a:ext cx="4454027" cy="4355563"/>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5120818" y="1692179"/>
            <a:ext cx="4455776" cy="705219"/>
          </a:xfrm>
        </p:spPr>
        <p:txBody>
          <a:bodyPr anchor="b"/>
          <a:lstStyle>
            <a:lvl1pPr marL="0" indent="0">
              <a:buNone/>
              <a:defRPr sz="2600" b="1"/>
            </a:lvl1pPr>
            <a:lvl2pPr marL="503868" indent="0">
              <a:buNone/>
              <a:defRPr sz="2200" b="1"/>
            </a:lvl2pPr>
            <a:lvl3pPr marL="1007734" indent="0">
              <a:buNone/>
              <a:defRPr sz="2000" b="1"/>
            </a:lvl3pPr>
            <a:lvl4pPr marL="1511602" indent="0">
              <a:buNone/>
              <a:defRPr sz="1800" b="1"/>
            </a:lvl4pPr>
            <a:lvl5pPr marL="2015468" indent="0">
              <a:buNone/>
              <a:defRPr sz="1800" b="1"/>
            </a:lvl5pPr>
            <a:lvl6pPr marL="2519335" indent="0">
              <a:buNone/>
              <a:defRPr sz="1800" b="1"/>
            </a:lvl6pPr>
            <a:lvl7pPr marL="3023201" indent="0">
              <a:buNone/>
              <a:defRPr sz="1800" b="1"/>
            </a:lvl7pPr>
            <a:lvl8pPr marL="3527069" indent="0">
              <a:buNone/>
              <a:defRPr sz="1800" b="1"/>
            </a:lvl8pPr>
            <a:lvl9pPr marL="4030936" indent="0">
              <a:buNone/>
              <a:defRPr sz="1800" b="1"/>
            </a:lvl9pPr>
          </a:lstStyle>
          <a:p>
            <a:pPr lvl="0"/>
            <a:r>
              <a:rPr lang="fr-FR" smtClean="0"/>
              <a:t>Modifiez les styles du texte du masque</a:t>
            </a:r>
          </a:p>
        </p:txBody>
      </p:sp>
      <p:sp>
        <p:nvSpPr>
          <p:cNvPr id="6" name="Espace réservé du contenu 5"/>
          <p:cNvSpPr>
            <a:spLocks noGrp="1"/>
          </p:cNvSpPr>
          <p:nvPr>
            <p:ph sz="quarter" idx="4"/>
          </p:nvPr>
        </p:nvSpPr>
        <p:spPr>
          <a:xfrm>
            <a:off x="5120818" y="2397397"/>
            <a:ext cx="4455776" cy="4355563"/>
          </a:xfrm>
        </p:spPr>
        <p:txBody>
          <a:bodyPr/>
          <a:lstStyle>
            <a:lvl1pPr>
              <a:defRPr sz="2600"/>
            </a:lvl1pPr>
            <a:lvl2pPr>
              <a:defRPr sz="22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pPr lvl="0"/>
            <a:endParaRPr lang="fr-FR"/>
          </a:p>
        </p:txBody>
      </p:sp>
      <p:sp>
        <p:nvSpPr>
          <p:cNvPr id="8" name="Espace réservé du pied de page 7"/>
          <p:cNvSpPr>
            <a:spLocks noGrp="1"/>
          </p:cNvSpPr>
          <p:nvPr>
            <p:ph type="ftr" sz="quarter" idx="11"/>
          </p:nvPr>
        </p:nvSpPr>
        <p:spPr/>
        <p:txBody>
          <a:bodyPr/>
          <a:lstStyle/>
          <a:p>
            <a:pPr lvl="0"/>
            <a:endParaRPr lang="fr-FR"/>
          </a:p>
        </p:txBody>
      </p:sp>
      <p:sp>
        <p:nvSpPr>
          <p:cNvPr id="9" name="Espace réservé du numéro de diapositive 8"/>
          <p:cNvSpPr>
            <a:spLocks noGrp="1"/>
          </p:cNvSpPr>
          <p:nvPr>
            <p:ph type="sldNum" sz="quarter" idx="12"/>
          </p:nvPr>
        </p:nvSpPr>
        <p:spPr/>
        <p:txBody>
          <a:bodyPr/>
          <a:lstStyle/>
          <a:p>
            <a:pPr lvl="0"/>
            <a:fld id="{F7317B17-78B1-4536-AB6B-3EC3BE82209A}" type="slidenum">
              <a:rPr lang="fr-FR" smtClean="0"/>
              <a:t>‹N°›</a:t>
            </a:fld>
            <a:endParaRPr lang="fr-FR"/>
          </a:p>
        </p:txBody>
      </p:sp>
    </p:spTree>
    <p:extLst>
      <p:ext uri="{BB962C8B-B14F-4D97-AF65-F5344CB8AC3E}">
        <p14:creationId xmlns:p14="http://schemas.microsoft.com/office/powerpoint/2010/main" val="6013537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pPr lvl="0"/>
            <a:endParaRPr lang="fr-FR"/>
          </a:p>
        </p:txBody>
      </p:sp>
      <p:sp>
        <p:nvSpPr>
          <p:cNvPr id="4" name="Espace réservé du pied de page 3"/>
          <p:cNvSpPr>
            <a:spLocks noGrp="1"/>
          </p:cNvSpPr>
          <p:nvPr>
            <p:ph type="ftr" sz="quarter" idx="11"/>
          </p:nvPr>
        </p:nvSpPr>
        <p:spPr/>
        <p:txBody>
          <a:bodyPr/>
          <a:lstStyle/>
          <a:p>
            <a:pPr lvl="0"/>
            <a:endParaRPr lang="fr-FR"/>
          </a:p>
        </p:txBody>
      </p:sp>
      <p:sp>
        <p:nvSpPr>
          <p:cNvPr id="5" name="Espace réservé du numéro de diapositive 4"/>
          <p:cNvSpPr>
            <a:spLocks noGrp="1"/>
          </p:cNvSpPr>
          <p:nvPr>
            <p:ph type="sldNum" sz="quarter" idx="12"/>
          </p:nvPr>
        </p:nvSpPr>
        <p:spPr/>
        <p:txBody>
          <a:bodyPr/>
          <a:lstStyle/>
          <a:p>
            <a:pPr lvl="0"/>
            <a:fld id="{B5B73C78-B1A8-4ACC-AFCD-5B2EF3FC6F6D}" type="slidenum">
              <a:rPr lang="fr-FR" smtClean="0"/>
              <a:t>‹N°›</a:t>
            </a:fld>
            <a:endParaRPr lang="fr-FR"/>
          </a:p>
        </p:txBody>
      </p:sp>
    </p:spTree>
    <p:extLst>
      <p:ext uri="{BB962C8B-B14F-4D97-AF65-F5344CB8AC3E}">
        <p14:creationId xmlns:p14="http://schemas.microsoft.com/office/powerpoint/2010/main" val="1534379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pPr lvl="0"/>
            <a:endParaRPr lang="fr-FR"/>
          </a:p>
        </p:txBody>
      </p:sp>
      <p:sp>
        <p:nvSpPr>
          <p:cNvPr id="3" name="Espace réservé du pied de page 2"/>
          <p:cNvSpPr>
            <a:spLocks noGrp="1"/>
          </p:cNvSpPr>
          <p:nvPr>
            <p:ph type="ftr" sz="quarter" idx="11"/>
          </p:nvPr>
        </p:nvSpPr>
        <p:spPr/>
        <p:txBody>
          <a:bodyPr/>
          <a:lstStyle/>
          <a:p>
            <a:pPr lvl="0"/>
            <a:endParaRPr lang="fr-FR"/>
          </a:p>
        </p:txBody>
      </p:sp>
      <p:sp>
        <p:nvSpPr>
          <p:cNvPr id="4" name="Espace réservé du numéro de diapositive 3"/>
          <p:cNvSpPr>
            <a:spLocks noGrp="1"/>
          </p:cNvSpPr>
          <p:nvPr>
            <p:ph type="sldNum" sz="quarter" idx="12"/>
          </p:nvPr>
        </p:nvSpPr>
        <p:spPr/>
        <p:txBody>
          <a:bodyPr/>
          <a:lstStyle/>
          <a:p>
            <a:pPr lvl="0"/>
            <a:fld id="{594EDD1D-0F07-42A4-A17F-1B0740E50A62}" type="slidenum">
              <a:rPr lang="fr-FR" smtClean="0"/>
              <a:t>‹N°›</a:t>
            </a:fld>
            <a:endParaRPr lang="fr-FR"/>
          </a:p>
        </p:txBody>
      </p:sp>
    </p:spTree>
    <p:extLst>
      <p:ext uri="{BB962C8B-B14F-4D97-AF65-F5344CB8AC3E}">
        <p14:creationId xmlns:p14="http://schemas.microsoft.com/office/powerpoint/2010/main" val="1187663078"/>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04034" y="300987"/>
            <a:ext cx="3316456" cy="1280945"/>
          </a:xfrm>
        </p:spPr>
        <p:txBody>
          <a:bodyPr anchor="b"/>
          <a:lstStyle>
            <a:lvl1pPr algn="l">
              <a:defRPr sz="2200" b="1"/>
            </a:lvl1pPr>
          </a:lstStyle>
          <a:p>
            <a:r>
              <a:rPr lang="fr-FR" smtClean="0"/>
              <a:t>Modifiez le style du titre</a:t>
            </a:r>
            <a:endParaRPr lang="fr-FR"/>
          </a:p>
        </p:txBody>
      </p:sp>
      <p:sp>
        <p:nvSpPr>
          <p:cNvPr id="3" name="Espace réservé du contenu 2"/>
          <p:cNvSpPr>
            <a:spLocks noGrp="1"/>
          </p:cNvSpPr>
          <p:nvPr>
            <p:ph idx="1"/>
          </p:nvPr>
        </p:nvSpPr>
        <p:spPr>
          <a:xfrm>
            <a:off x="3941247" y="300990"/>
            <a:ext cx="5635349" cy="6451973"/>
          </a:xfrm>
        </p:spPr>
        <p:txBody>
          <a:bodyPr/>
          <a:lstStyle>
            <a:lvl1pPr>
              <a:defRPr sz="3500"/>
            </a:lvl1pPr>
            <a:lvl2pPr>
              <a:defRPr sz="3100"/>
            </a:lvl2pPr>
            <a:lvl3pPr>
              <a:defRPr sz="2600"/>
            </a:lvl3pPr>
            <a:lvl4pPr>
              <a:defRPr sz="2200"/>
            </a:lvl4pPr>
            <a:lvl5pPr>
              <a:defRPr sz="2200"/>
            </a:lvl5pPr>
            <a:lvl6pPr>
              <a:defRPr sz="2200"/>
            </a:lvl6pPr>
            <a:lvl7pPr>
              <a:defRPr sz="2200"/>
            </a:lvl7pPr>
            <a:lvl8pPr>
              <a:defRPr sz="2200"/>
            </a:lvl8pPr>
            <a:lvl9pPr>
              <a:defRPr sz="2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504034" y="1581935"/>
            <a:ext cx="3316456" cy="5171028"/>
          </a:xfrm>
        </p:spPr>
        <p:txBody>
          <a:bodyPr/>
          <a:lstStyle>
            <a:lvl1pPr marL="0" indent="0">
              <a:buNone/>
              <a:defRPr sz="1500"/>
            </a:lvl1pPr>
            <a:lvl2pPr marL="503868" indent="0">
              <a:buNone/>
              <a:defRPr sz="1300"/>
            </a:lvl2pPr>
            <a:lvl3pPr marL="1007734" indent="0">
              <a:buNone/>
              <a:defRPr sz="1100"/>
            </a:lvl3pPr>
            <a:lvl4pPr marL="1511602" indent="0">
              <a:buNone/>
              <a:defRPr sz="1000"/>
            </a:lvl4pPr>
            <a:lvl5pPr marL="2015468" indent="0">
              <a:buNone/>
              <a:defRPr sz="1000"/>
            </a:lvl5pPr>
            <a:lvl6pPr marL="2519335" indent="0">
              <a:buNone/>
              <a:defRPr sz="1000"/>
            </a:lvl6pPr>
            <a:lvl7pPr marL="3023201" indent="0">
              <a:buNone/>
              <a:defRPr sz="1000"/>
            </a:lvl7pPr>
            <a:lvl8pPr marL="3527069" indent="0">
              <a:buNone/>
              <a:defRPr sz="1000"/>
            </a:lvl8pPr>
            <a:lvl9pPr marL="4030936"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pPr lvl="0"/>
            <a:endParaRPr lang="fr-FR"/>
          </a:p>
        </p:txBody>
      </p:sp>
      <p:sp>
        <p:nvSpPr>
          <p:cNvPr id="6" name="Espace réservé du pied de page 5"/>
          <p:cNvSpPr>
            <a:spLocks noGrp="1"/>
          </p:cNvSpPr>
          <p:nvPr>
            <p:ph type="ftr" sz="quarter" idx="11"/>
          </p:nvPr>
        </p:nvSpPr>
        <p:spPr/>
        <p:txBody>
          <a:bodyPr/>
          <a:lstStyle/>
          <a:p>
            <a:pPr lvl="0"/>
            <a:endParaRPr lang="fr-FR"/>
          </a:p>
        </p:txBody>
      </p:sp>
      <p:sp>
        <p:nvSpPr>
          <p:cNvPr id="7" name="Espace réservé du numéro de diapositive 6"/>
          <p:cNvSpPr>
            <a:spLocks noGrp="1"/>
          </p:cNvSpPr>
          <p:nvPr>
            <p:ph type="sldNum" sz="quarter" idx="12"/>
          </p:nvPr>
        </p:nvSpPr>
        <p:spPr/>
        <p:txBody>
          <a:bodyPr/>
          <a:lstStyle/>
          <a:p>
            <a:pPr lvl="0"/>
            <a:fld id="{A804AB41-800D-4185-ABEA-9838776BB639}" type="slidenum">
              <a:rPr lang="fr-FR" smtClean="0"/>
              <a:t>‹N°›</a:t>
            </a:fld>
            <a:endParaRPr lang="fr-FR"/>
          </a:p>
        </p:txBody>
      </p:sp>
    </p:spTree>
    <p:extLst>
      <p:ext uri="{BB962C8B-B14F-4D97-AF65-F5344CB8AC3E}">
        <p14:creationId xmlns:p14="http://schemas.microsoft.com/office/powerpoint/2010/main" val="24447556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975873" y="5291772"/>
            <a:ext cx="6048375" cy="624724"/>
          </a:xfrm>
        </p:spPr>
        <p:txBody>
          <a:bodyPr anchor="b"/>
          <a:lstStyle>
            <a:lvl1pPr algn="l">
              <a:defRPr sz="2200" b="1"/>
            </a:lvl1pPr>
          </a:lstStyle>
          <a:p>
            <a:r>
              <a:rPr lang="fr-FR" smtClean="0"/>
              <a:t>Modifiez le style du titre</a:t>
            </a:r>
            <a:endParaRPr lang="fr-FR"/>
          </a:p>
        </p:txBody>
      </p:sp>
      <p:sp>
        <p:nvSpPr>
          <p:cNvPr id="3" name="Espace réservé pour une image  2"/>
          <p:cNvSpPr>
            <a:spLocks noGrp="1"/>
          </p:cNvSpPr>
          <p:nvPr>
            <p:ph type="pic" idx="1"/>
          </p:nvPr>
        </p:nvSpPr>
        <p:spPr>
          <a:xfrm>
            <a:off x="1975873" y="675471"/>
            <a:ext cx="6048375" cy="4535805"/>
          </a:xfrm>
        </p:spPr>
        <p:txBody>
          <a:bodyPr/>
          <a:lstStyle>
            <a:lvl1pPr marL="0" indent="0">
              <a:buNone/>
              <a:defRPr sz="3500"/>
            </a:lvl1pPr>
            <a:lvl2pPr marL="503868" indent="0">
              <a:buNone/>
              <a:defRPr sz="3100"/>
            </a:lvl2pPr>
            <a:lvl3pPr marL="1007734" indent="0">
              <a:buNone/>
              <a:defRPr sz="2600"/>
            </a:lvl3pPr>
            <a:lvl4pPr marL="1511602" indent="0">
              <a:buNone/>
              <a:defRPr sz="2200"/>
            </a:lvl4pPr>
            <a:lvl5pPr marL="2015468" indent="0">
              <a:buNone/>
              <a:defRPr sz="2200"/>
            </a:lvl5pPr>
            <a:lvl6pPr marL="2519335" indent="0">
              <a:buNone/>
              <a:defRPr sz="2200"/>
            </a:lvl6pPr>
            <a:lvl7pPr marL="3023201" indent="0">
              <a:buNone/>
              <a:defRPr sz="2200"/>
            </a:lvl7pPr>
            <a:lvl8pPr marL="3527069" indent="0">
              <a:buNone/>
              <a:defRPr sz="2200"/>
            </a:lvl8pPr>
            <a:lvl9pPr marL="4030936" indent="0">
              <a:buNone/>
              <a:defRPr sz="2200"/>
            </a:lvl9pPr>
          </a:lstStyle>
          <a:p>
            <a:endParaRPr lang="fr-FR"/>
          </a:p>
        </p:txBody>
      </p:sp>
      <p:sp>
        <p:nvSpPr>
          <p:cNvPr id="4" name="Espace réservé du texte 3"/>
          <p:cNvSpPr>
            <a:spLocks noGrp="1"/>
          </p:cNvSpPr>
          <p:nvPr>
            <p:ph type="body" sz="half" idx="2"/>
          </p:nvPr>
        </p:nvSpPr>
        <p:spPr>
          <a:xfrm>
            <a:off x="1975873" y="5916496"/>
            <a:ext cx="6048375" cy="887211"/>
          </a:xfrm>
        </p:spPr>
        <p:txBody>
          <a:bodyPr/>
          <a:lstStyle>
            <a:lvl1pPr marL="0" indent="0">
              <a:buNone/>
              <a:defRPr sz="1500"/>
            </a:lvl1pPr>
            <a:lvl2pPr marL="503868" indent="0">
              <a:buNone/>
              <a:defRPr sz="1300"/>
            </a:lvl2pPr>
            <a:lvl3pPr marL="1007734" indent="0">
              <a:buNone/>
              <a:defRPr sz="1100"/>
            </a:lvl3pPr>
            <a:lvl4pPr marL="1511602" indent="0">
              <a:buNone/>
              <a:defRPr sz="1000"/>
            </a:lvl4pPr>
            <a:lvl5pPr marL="2015468" indent="0">
              <a:buNone/>
              <a:defRPr sz="1000"/>
            </a:lvl5pPr>
            <a:lvl6pPr marL="2519335" indent="0">
              <a:buNone/>
              <a:defRPr sz="1000"/>
            </a:lvl6pPr>
            <a:lvl7pPr marL="3023201" indent="0">
              <a:buNone/>
              <a:defRPr sz="1000"/>
            </a:lvl7pPr>
            <a:lvl8pPr marL="3527069" indent="0">
              <a:buNone/>
              <a:defRPr sz="1000"/>
            </a:lvl8pPr>
            <a:lvl9pPr marL="4030936"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pPr lvl="0"/>
            <a:endParaRPr lang="fr-FR"/>
          </a:p>
        </p:txBody>
      </p:sp>
      <p:sp>
        <p:nvSpPr>
          <p:cNvPr id="6" name="Espace réservé du pied de page 5"/>
          <p:cNvSpPr>
            <a:spLocks noGrp="1"/>
          </p:cNvSpPr>
          <p:nvPr>
            <p:ph type="ftr" sz="quarter" idx="11"/>
          </p:nvPr>
        </p:nvSpPr>
        <p:spPr/>
        <p:txBody>
          <a:bodyPr/>
          <a:lstStyle/>
          <a:p>
            <a:pPr lvl="0"/>
            <a:endParaRPr lang="fr-FR"/>
          </a:p>
        </p:txBody>
      </p:sp>
      <p:sp>
        <p:nvSpPr>
          <p:cNvPr id="7" name="Espace réservé du numéro de diapositive 6"/>
          <p:cNvSpPr>
            <a:spLocks noGrp="1"/>
          </p:cNvSpPr>
          <p:nvPr>
            <p:ph type="sldNum" sz="quarter" idx="12"/>
          </p:nvPr>
        </p:nvSpPr>
        <p:spPr/>
        <p:txBody>
          <a:bodyPr/>
          <a:lstStyle/>
          <a:p>
            <a:pPr lvl="0"/>
            <a:fld id="{4F87EC8B-4AC2-4AC4-BF4F-E3D318AF79E7}" type="slidenum">
              <a:rPr lang="fr-FR" smtClean="0"/>
              <a:t>‹N°›</a:t>
            </a:fld>
            <a:endParaRPr lang="fr-FR"/>
          </a:p>
        </p:txBody>
      </p:sp>
    </p:spTree>
    <p:extLst>
      <p:ext uri="{BB962C8B-B14F-4D97-AF65-F5344CB8AC3E}">
        <p14:creationId xmlns:p14="http://schemas.microsoft.com/office/powerpoint/2010/main" val="560138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504031" y="302737"/>
            <a:ext cx="9072563" cy="1259946"/>
          </a:xfrm>
          <a:prstGeom prst="rect">
            <a:avLst/>
          </a:prstGeom>
        </p:spPr>
        <p:txBody>
          <a:bodyPr vert="horz" lIns="100772" tIns="50387" rIns="100772" bIns="50387"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504031" y="1763927"/>
            <a:ext cx="9072563" cy="4989036"/>
          </a:xfrm>
          <a:prstGeom prst="rect">
            <a:avLst/>
          </a:prstGeom>
        </p:spPr>
        <p:txBody>
          <a:bodyPr vert="horz" lIns="100772" tIns="50387" rIns="100772" bIns="50387"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504031" y="7006701"/>
            <a:ext cx="2352146" cy="402483"/>
          </a:xfrm>
          <a:prstGeom prst="rect">
            <a:avLst/>
          </a:prstGeom>
        </p:spPr>
        <p:txBody>
          <a:bodyPr vert="horz" lIns="100772" tIns="50387" rIns="100772" bIns="50387" rtlCol="0" anchor="ctr"/>
          <a:lstStyle>
            <a:lvl1pPr algn="l">
              <a:defRPr sz="1300">
                <a:solidFill>
                  <a:schemeClr val="tx1">
                    <a:tint val="75000"/>
                  </a:schemeClr>
                </a:solidFill>
              </a:defRPr>
            </a:lvl1pPr>
          </a:lstStyle>
          <a:p>
            <a:pPr lvl="0"/>
            <a:endParaRPr lang="fr-FR"/>
          </a:p>
        </p:txBody>
      </p:sp>
      <p:sp>
        <p:nvSpPr>
          <p:cNvPr id="5" name="Espace réservé du pied de page 4"/>
          <p:cNvSpPr>
            <a:spLocks noGrp="1"/>
          </p:cNvSpPr>
          <p:nvPr>
            <p:ph type="ftr" sz="quarter" idx="3"/>
          </p:nvPr>
        </p:nvSpPr>
        <p:spPr>
          <a:xfrm>
            <a:off x="3444214" y="7006701"/>
            <a:ext cx="3192198" cy="402483"/>
          </a:xfrm>
          <a:prstGeom prst="rect">
            <a:avLst/>
          </a:prstGeom>
        </p:spPr>
        <p:txBody>
          <a:bodyPr vert="horz" lIns="100772" tIns="50387" rIns="100772" bIns="50387" rtlCol="0" anchor="ctr"/>
          <a:lstStyle>
            <a:lvl1pPr algn="ctr">
              <a:defRPr sz="1300">
                <a:solidFill>
                  <a:schemeClr val="tx1">
                    <a:tint val="75000"/>
                  </a:schemeClr>
                </a:solidFill>
              </a:defRPr>
            </a:lvl1pPr>
          </a:lstStyle>
          <a:p>
            <a:pPr lvl="0"/>
            <a:endParaRPr lang="fr-FR"/>
          </a:p>
        </p:txBody>
      </p:sp>
      <p:sp>
        <p:nvSpPr>
          <p:cNvPr id="6" name="Espace réservé du numéro de diapositive 5"/>
          <p:cNvSpPr>
            <a:spLocks noGrp="1"/>
          </p:cNvSpPr>
          <p:nvPr>
            <p:ph type="sldNum" sz="quarter" idx="4"/>
          </p:nvPr>
        </p:nvSpPr>
        <p:spPr>
          <a:xfrm>
            <a:off x="7224448" y="7006701"/>
            <a:ext cx="2352146" cy="402483"/>
          </a:xfrm>
          <a:prstGeom prst="rect">
            <a:avLst/>
          </a:prstGeom>
        </p:spPr>
        <p:txBody>
          <a:bodyPr vert="horz" lIns="100772" tIns="50387" rIns="100772" bIns="50387" rtlCol="0" anchor="ctr"/>
          <a:lstStyle>
            <a:lvl1pPr algn="r">
              <a:defRPr sz="1300">
                <a:solidFill>
                  <a:schemeClr val="tx1">
                    <a:tint val="75000"/>
                  </a:schemeClr>
                </a:solidFill>
              </a:defRPr>
            </a:lvl1pPr>
          </a:lstStyle>
          <a:p>
            <a:pPr lvl="0"/>
            <a:fld id="{E56FCAA7-6DC0-4B35-AC14-D711D3869F14}" type="slidenum">
              <a:rPr lang="fr-FR" smtClean="0"/>
              <a:t>‹N°›</a:t>
            </a:fld>
            <a:endParaRPr lang="fr-FR"/>
          </a:p>
        </p:txBody>
      </p:sp>
    </p:spTree>
    <p:extLst>
      <p:ext uri="{BB962C8B-B14F-4D97-AF65-F5344CB8AC3E}">
        <p14:creationId xmlns:p14="http://schemas.microsoft.com/office/powerpoint/2010/main" val="19450564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1007734" rtl="0" eaLnBrk="1" latinLnBrk="0" hangingPunct="1">
        <a:spcBef>
          <a:spcPct val="0"/>
        </a:spcBef>
        <a:buNone/>
        <a:defRPr sz="4900" kern="1200">
          <a:solidFill>
            <a:schemeClr val="tx1"/>
          </a:solidFill>
          <a:latin typeface="+mj-lt"/>
          <a:ea typeface="+mj-ea"/>
          <a:cs typeface="+mj-cs"/>
        </a:defRPr>
      </a:lvl1pPr>
    </p:titleStyle>
    <p:bodyStyle>
      <a:lvl1pPr marL="377900" indent="-377900" algn="l" defTabSz="1007734" rtl="0" eaLnBrk="1" latinLnBrk="0" hangingPunct="1">
        <a:spcBef>
          <a:spcPct val="20000"/>
        </a:spcBef>
        <a:buFont typeface="Arial" panose="020B0604020202020204" pitchFamily="34" charset="0"/>
        <a:buChar char="•"/>
        <a:defRPr sz="3500" kern="1200">
          <a:solidFill>
            <a:schemeClr val="tx1"/>
          </a:solidFill>
          <a:latin typeface="+mn-lt"/>
          <a:ea typeface="+mn-ea"/>
          <a:cs typeface="+mn-cs"/>
        </a:defRPr>
      </a:lvl1pPr>
      <a:lvl2pPr marL="818784" indent="-314916" algn="l" defTabSz="1007734" rtl="0" eaLnBrk="1" latinLnBrk="0" hangingPunct="1">
        <a:spcBef>
          <a:spcPct val="20000"/>
        </a:spcBef>
        <a:buFont typeface="Arial" panose="020B0604020202020204" pitchFamily="34" charset="0"/>
        <a:buChar char="–"/>
        <a:defRPr sz="3100" kern="1200">
          <a:solidFill>
            <a:schemeClr val="tx1"/>
          </a:solidFill>
          <a:latin typeface="+mn-lt"/>
          <a:ea typeface="+mn-ea"/>
          <a:cs typeface="+mn-cs"/>
        </a:defRPr>
      </a:lvl2pPr>
      <a:lvl3pPr marL="1259669" indent="-251934" algn="l" defTabSz="1007734" rtl="0" eaLnBrk="1" latinLnBrk="0" hangingPunct="1">
        <a:spcBef>
          <a:spcPct val="20000"/>
        </a:spcBef>
        <a:buFont typeface="Arial" panose="020B0604020202020204" pitchFamily="34" charset="0"/>
        <a:buChar char="•"/>
        <a:defRPr sz="2600" kern="1200">
          <a:solidFill>
            <a:schemeClr val="tx1"/>
          </a:solidFill>
          <a:latin typeface="+mn-lt"/>
          <a:ea typeface="+mn-ea"/>
          <a:cs typeface="+mn-cs"/>
        </a:defRPr>
      </a:lvl3pPr>
      <a:lvl4pPr marL="1763534" indent="-251934" algn="l" defTabSz="100773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4pPr>
      <a:lvl5pPr marL="2267402" indent="-251934" algn="l" defTabSz="100773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5pPr>
      <a:lvl6pPr marL="2771269" indent="-251934" algn="l" defTabSz="100773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6pPr>
      <a:lvl7pPr marL="3275136" indent="-251934" algn="l" defTabSz="100773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7pPr>
      <a:lvl8pPr marL="3779003" indent="-251934" algn="l" defTabSz="100773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8pPr>
      <a:lvl9pPr marL="4282870" indent="-251934" algn="l" defTabSz="1007734" rtl="0" eaLnBrk="1" latinLnBrk="0" hangingPunct="1">
        <a:spcBef>
          <a:spcPct val="20000"/>
        </a:spcBef>
        <a:buFont typeface="Arial" panose="020B0604020202020204" pitchFamily="34" charset="0"/>
        <a:buChar char="•"/>
        <a:defRPr sz="2200" kern="1200">
          <a:solidFill>
            <a:schemeClr val="tx1"/>
          </a:solidFill>
          <a:latin typeface="+mn-lt"/>
          <a:ea typeface="+mn-ea"/>
          <a:cs typeface="+mn-cs"/>
        </a:defRPr>
      </a:lvl9pPr>
    </p:bodyStyle>
    <p:otherStyle>
      <a:defPPr>
        <a:defRPr lang="fr-FR"/>
      </a:defPPr>
      <a:lvl1pPr marL="0" algn="l" defTabSz="1007734" rtl="0" eaLnBrk="1" latinLnBrk="0" hangingPunct="1">
        <a:defRPr sz="2000" kern="1200">
          <a:solidFill>
            <a:schemeClr val="tx1"/>
          </a:solidFill>
          <a:latin typeface="+mn-lt"/>
          <a:ea typeface="+mn-ea"/>
          <a:cs typeface="+mn-cs"/>
        </a:defRPr>
      </a:lvl1pPr>
      <a:lvl2pPr marL="503868" algn="l" defTabSz="1007734" rtl="0" eaLnBrk="1" latinLnBrk="0" hangingPunct="1">
        <a:defRPr sz="2000" kern="1200">
          <a:solidFill>
            <a:schemeClr val="tx1"/>
          </a:solidFill>
          <a:latin typeface="+mn-lt"/>
          <a:ea typeface="+mn-ea"/>
          <a:cs typeface="+mn-cs"/>
        </a:defRPr>
      </a:lvl2pPr>
      <a:lvl3pPr marL="1007734" algn="l" defTabSz="1007734" rtl="0" eaLnBrk="1" latinLnBrk="0" hangingPunct="1">
        <a:defRPr sz="2000" kern="1200">
          <a:solidFill>
            <a:schemeClr val="tx1"/>
          </a:solidFill>
          <a:latin typeface="+mn-lt"/>
          <a:ea typeface="+mn-ea"/>
          <a:cs typeface="+mn-cs"/>
        </a:defRPr>
      </a:lvl3pPr>
      <a:lvl4pPr marL="1511602" algn="l" defTabSz="1007734" rtl="0" eaLnBrk="1" latinLnBrk="0" hangingPunct="1">
        <a:defRPr sz="2000" kern="1200">
          <a:solidFill>
            <a:schemeClr val="tx1"/>
          </a:solidFill>
          <a:latin typeface="+mn-lt"/>
          <a:ea typeface="+mn-ea"/>
          <a:cs typeface="+mn-cs"/>
        </a:defRPr>
      </a:lvl4pPr>
      <a:lvl5pPr marL="2015468" algn="l" defTabSz="1007734" rtl="0" eaLnBrk="1" latinLnBrk="0" hangingPunct="1">
        <a:defRPr sz="2000" kern="1200">
          <a:solidFill>
            <a:schemeClr val="tx1"/>
          </a:solidFill>
          <a:latin typeface="+mn-lt"/>
          <a:ea typeface="+mn-ea"/>
          <a:cs typeface="+mn-cs"/>
        </a:defRPr>
      </a:lvl5pPr>
      <a:lvl6pPr marL="2519335" algn="l" defTabSz="1007734" rtl="0" eaLnBrk="1" latinLnBrk="0" hangingPunct="1">
        <a:defRPr sz="2000" kern="1200">
          <a:solidFill>
            <a:schemeClr val="tx1"/>
          </a:solidFill>
          <a:latin typeface="+mn-lt"/>
          <a:ea typeface="+mn-ea"/>
          <a:cs typeface="+mn-cs"/>
        </a:defRPr>
      </a:lvl6pPr>
      <a:lvl7pPr marL="3023201" algn="l" defTabSz="1007734" rtl="0" eaLnBrk="1" latinLnBrk="0" hangingPunct="1">
        <a:defRPr sz="2000" kern="1200">
          <a:solidFill>
            <a:schemeClr val="tx1"/>
          </a:solidFill>
          <a:latin typeface="+mn-lt"/>
          <a:ea typeface="+mn-ea"/>
          <a:cs typeface="+mn-cs"/>
        </a:defRPr>
      </a:lvl7pPr>
      <a:lvl8pPr marL="3527069" algn="l" defTabSz="1007734" rtl="0" eaLnBrk="1" latinLnBrk="0" hangingPunct="1">
        <a:defRPr sz="2000" kern="1200">
          <a:solidFill>
            <a:schemeClr val="tx1"/>
          </a:solidFill>
          <a:latin typeface="+mn-lt"/>
          <a:ea typeface="+mn-ea"/>
          <a:cs typeface="+mn-cs"/>
        </a:defRPr>
      </a:lvl8pPr>
      <a:lvl9pPr marL="4030936" algn="l" defTabSz="1007734"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11.jpg"/><Relationship Id="rId4" Type="http://schemas.openxmlformats.org/officeDocument/2006/relationships/image" Target="../media/image10.jpg"/></Relationships>
</file>

<file path=ppt/slides/_rels/slide13.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image" Target="../media/image15.jpg"/><Relationship Id="rId5" Type="http://schemas.openxmlformats.org/officeDocument/2006/relationships/image" Target="../media/image14.jpg"/><Relationship Id="rId4" Type="http://schemas.openxmlformats.org/officeDocument/2006/relationships/chart" Target="../charts/char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notesSlide" Target="../notesSlides/notesSlide19.xml"/><Relationship Id="rId1" Type="http://schemas.openxmlformats.org/officeDocument/2006/relationships/slideLayout" Target="../slideLayouts/slideLayout7.xml"/><Relationship Id="rId5" Type="http://schemas.openxmlformats.org/officeDocument/2006/relationships/image" Target="../media/image18.jpg"/><Relationship Id="rId4" Type="http://schemas.openxmlformats.org/officeDocument/2006/relationships/image" Target="../media/image17.jp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jpg"/></Relationships>
</file>

<file path=ppt/slides/_rels/slide20.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7.jp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name="page1">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rot="6000">
            <a:off x="0" y="231775"/>
            <a:ext cx="8809038" cy="810101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dirty="0"/>
              <a:t/>
            </a:r>
            <a:br>
              <a:rPr lang="fr-FR" dirty="0"/>
            </a:br>
            <a:endParaRPr lang="fr-FR" dirty="0"/>
          </a:p>
        </p:txBody>
      </p:sp>
      <p:sp>
        <p:nvSpPr>
          <p:cNvPr id="3" name="Espace réservé du texte 2"/>
          <p:cNvSpPr txBox="1">
            <a:spLocks noGrp="1"/>
          </p:cNvSpPr>
          <p:nvPr>
            <p:ph type="body" idx="4294967295"/>
          </p:nvPr>
        </p:nvSpPr>
        <p:spPr>
          <a:xfrm>
            <a:off x="0" y="576263"/>
            <a:ext cx="10080625" cy="6488122"/>
          </a:xfrm>
        </p:spPr>
        <p:txBody>
          <a:bodyPr>
            <a:spAutoFit/>
          </a:bodyPr>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Ari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Ari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Ari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Ari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Ari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9pPr>
          </a:lstStyle>
          <a:p>
            <a:pPr lvl="0" algn="ctr">
              <a:buNone/>
            </a:pPr>
            <a:endParaRPr lang="fr-FR" dirty="0"/>
          </a:p>
          <a:p>
            <a:pPr lvl="0" algn="ctr">
              <a:buNone/>
            </a:pPr>
            <a:endParaRPr lang="fr-FR" dirty="0"/>
          </a:p>
          <a:p>
            <a:pPr lvl="0" algn="ctr">
              <a:buNone/>
            </a:pPr>
            <a:endParaRPr lang="fr-FR" dirty="0"/>
          </a:p>
          <a:p>
            <a:pPr lvl="0" algn="ctr">
              <a:buNone/>
            </a:pPr>
            <a:r>
              <a:rPr lang="fr-FR" sz="4400" dirty="0"/>
              <a:t>LA LAICITE</a:t>
            </a:r>
          </a:p>
          <a:p>
            <a:pPr lvl="0" algn="ctr">
              <a:buNone/>
            </a:pPr>
            <a:endParaRPr lang="fr-FR" sz="4400" dirty="0"/>
          </a:p>
          <a:p>
            <a:pPr lvl="0" algn="ctr">
              <a:buNone/>
            </a:pPr>
            <a:r>
              <a:rPr lang="fr-FR" sz="2800" dirty="0"/>
              <a:t>PRINCIPE </a:t>
            </a:r>
            <a:r>
              <a:rPr lang="fr-FR" sz="2800" dirty="0" smtClean="0"/>
              <a:t>REPUBLICAIN </a:t>
            </a:r>
            <a:r>
              <a:rPr lang="fr-FR" sz="2800" dirty="0"/>
              <a:t>DU VIVRE </a:t>
            </a:r>
            <a:r>
              <a:rPr lang="fr-FR" sz="2800" dirty="0" smtClean="0"/>
              <a:t>ENSEMBLE</a:t>
            </a:r>
          </a:p>
          <a:p>
            <a:pPr lvl="0" algn="ctr">
              <a:buNone/>
            </a:pPr>
            <a:endParaRPr lang="fr-FR" sz="2800" dirty="0"/>
          </a:p>
          <a:p>
            <a:pPr lvl="0" algn="ctr">
              <a:buNone/>
            </a:pPr>
            <a:endParaRPr lang="fr-FR" sz="2800" dirty="0" smtClean="0"/>
          </a:p>
          <a:p>
            <a:pPr lvl="0" algn="ctr">
              <a:buNone/>
            </a:pPr>
            <a:endParaRPr lang="fr-FR" sz="2800" dirty="0" smtClean="0"/>
          </a:p>
          <a:p>
            <a:pPr lvl="0" algn="ctr">
              <a:buNone/>
            </a:pPr>
            <a:r>
              <a:rPr lang="fr-FR" sz="1400" i="1" dirty="0" smtClean="0"/>
              <a:t>							           </a:t>
            </a:r>
            <a:r>
              <a:rPr lang="fr-FR" sz="1400" i="1" dirty="0" smtClean="0">
                <a:solidFill>
                  <a:schemeClr val="accent3">
                    <a:lumMod val="75000"/>
                  </a:schemeClr>
                </a:solidFill>
              </a:rPr>
              <a:t>Olivier </a:t>
            </a:r>
            <a:r>
              <a:rPr lang="fr-FR" sz="1400" i="1" dirty="0" smtClean="0">
                <a:solidFill>
                  <a:schemeClr val="accent3">
                    <a:lumMod val="75000"/>
                  </a:schemeClr>
                </a:solidFill>
              </a:rPr>
              <a:t>Courchet</a:t>
            </a:r>
            <a:endParaRPr lang="fr-FR" sz="1400" i="1" dirty="0">
              <a:solidFill>
                <a:schemeClr val="accent3">
                  <a:lumMod val="75000"/>
                </a:schemeClr>
              </a:solidFill>
            </a:endParaRPr>
          </a:p>
        </p:txBody>
      </p:sp>
    </p:spTree>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page14">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a:off x="575816" y="301625"/>
            <a:ext cx="9001000"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sz="3600" dirty="0"/>
              <a:t>Manifestation de la neutralité de </a:t>
            </a:r>
            <a:r>
              <a:rPr lang="fr-FR" sz="3600" dirty="0" smtClean="0"/>
              <a:t>l’autorité </a:t>
            </a:r>
            <a:r>
              <a:rPr lang="fr-FR" sz="3600" dirty="0"/>
              <a:t>publique</a:t>
            </a:r>
          </a:p>
        </p:txBody>
      </p:sp>
      <p:sp>
        <p:nvSpPr>
          <p:cNvPr id="3" name="Espace réservé du texte 2"/>
          <p:cNvSpPr txBox="1">
            <a:spLocks noGrp="1"/>
          </p:cNvSpPr>
          <p:nvPr>
            <p:ph type="body" idx="4294967295"/>
          </p:nvPr>
        </p:nvSpPr>
        <p:spPr>
          <a:xfrm>
            <a:off x="575816" y="1691605"/>
            <a:ext cx="9072563" cy="4989513"/>
          </a:xfrm>
        </p:spPr>
        <p:txBody>
          <a:bodyPr>
            <a:normAutofit fontScale="92500" lnSpcReduction="20000"/>
          </a:bodyPr>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Ari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Ari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Ari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Ari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Ari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9pPr>
          </a:lstStyle>
          <a:p>
            <a:pPr lvl="0"/>
            <a:r>
              <a:rPr lang="fr-FR" dirty="0"/>
              <a:t>Exigence de neutralité non seulement sur le fond, mais aussi dans la forme</a:t>
            </a:r>
          </a:p>
          <a:p>
            <a:pPr lvl="0"/>
            <a:r>
              <a:rPr lang="fr-FR" dirty="0">
                <a:solidFill>
                  <a:srgbClr val="000099"/>
                </a:solidFill>
              </a:rPr>
              <a:t>Les fonctionnaires, les agents du service public </a:t>
            </a:r>
            <a:r>
              <a:rPr lang="fr-FR" i="1" dirty="0">
                <a:solidFill>
                  <a:srgbClr val="000099"/>
                </a:solidFill>
              </a:rPr>
              <a:t>y compris les auxiliaires occasionnels du service </a:t>
            </a:r>
            <a:r>
              <a:rPr lang="fr-FR" i="1" dirty="0" smtClean="0">
                <a:solidFill>
                  <a:srgbClr val="000099"/>
                </a:solidFill>
              </a:rPr>
              <a:t>public </a:t>
            </a:r>
            <a:r>
              <a:rPr lang="fr-FR" dirty="0">
                <a:solidFill>
                  <a:srgbClr val="000099"/>
                </a:solidFill>
              </a:rPr>
              <a:t> :</a:t>
            </a:r>
          </a:p>
          <a:p>
            <a:pPr marL="108000" lvl="0" indent="0">
              <a:buNone/>
            </a:pPr>
            <a:r>
              <a:rPr lang="fr-FR" dirty="0" smtClean="0">
                <a:solidFill>
                  <a:srgbClr val="000099"/>
                </a:solidFill>
              </a:rPr>
              <a:t>     - </a:t>
            </a:r>
            <a:r>
              <a:rPr lang="fr-FR" dirty="0">
                <a:solidFill>
                  <a:srgbClr val="000099"/>
                </a:solidFill>
              </a:rPr>
              <a:t>ont un devoir de stricte neutralité religieuse et </a:t>
            </a:r>
            <a:r>
              <a:rPr lang="fr-FR" dirty="0" smtClean="0">
                <a:solidFill>
                  <a:srgbClr val="000099"/>
                </a:solidFill>
              </a:rPr>
              <a:t>d'opinion</a:t>
            </a:r>
            <a:r>
              <a:rPr lang="fr-FR" i="1" dirty="0">
                <a:solidFill>
                  <a:srgbClr val="000099"/>
                </a:solidFill>
              </a:rPr>
              <a:t> </a:t>
            </a:r>
            <a:r>
              <a:rPr lang="fr-FR" sz="1900" b="1" i="1" dirty="0">
                <a:solidFill>
                  <a:srgbClr val="000099"/>
                </a:solidFill>
              </a:rPr>
              <a:t>(Crèche Baby </a:t>
            </a:r>
            <a:r>
              <a:rPr lang="fr-FR" sz="1900" b="1" i="1" dirty="0" smtClean="0">
                <a:solidFill>
                  <a:srgbClr val="000099"/>
                </a:solidFill>
              </a:rPr>
              <a:t>Loup : « Le principe de liberté de conscience ne peut faire obstacle au respect des principes de laïcité et de neutralité qui s’appliquent dans l’exercice de l’ensemble des activités développées, tant dans les locaux de la crèche en qu’en accompagnement extérieur »  </a:t>
            </a:r>
            <a:r>
              <a:rPr lang="fr-FR" sz="1900" b="1" i="1" dirty="0" smtClean="0">
                <a:solidFill>
                  <a:srgbClr val="000099"/>
                </a:solidFill>
              </a:rPr>
              <a:t>Cass</a:t>
            </a:r>
            <a:r>
              <a:rPr lang="fr-FR" sz="1900" b="1" i="1" dirty="0" smtClean="0">
                <a:solidFill>
                  <a:srgbClr val="000099"/>
                </a:solidFill>
              </a:rPr>
              <a:t>. 25 juin 2014)</a:t>
            </a:r>
            <a:endParaRPr lang="fr-FR" sz="1900" b="1" dirty="0" smtClean="0">
              <a:solidFill>
                <a:srgbClr val="000099"/>
              </a:solidFill>
            </a:endParaRPr>
          </a:p>
          <a:p>
            <a:pPr marL="108000" lvl="0" indent="0">
              <a:buNone/>
            </a:pPr>
            <a:r>
              <a:rPr lang="fr-FR" dirty="0">
                <a:solidFill>
                  <a:srgbClr val="000099"/>
                </a:solidFill>
              </a:rPr>
              <a:t> </a:t>
            </a:r>
            <a:r>
              <a:rPr lang="fr-FR" dirty="0" smtClean="0">
                <a:solidFill>
                  <a:srgbClr val="000099"/>
                </a:solidFill>
              </a:rPr>
              <a:t>     - </a:t>
            </a:r>
            <a:r>
              <a:rPr lang="fr-FR" dirty="0">
                <a:solidFill>
                  <a:srgbClr val="000099"/>
                </a:solidFill>
              </a:rPr>
              <a:t>doivent traiter également tous les usagers et respecter leur liberté de conscience</a:t>
            </a:r>
          </a:p>
        </p:txBody>
      </p:sp>
    </p:spTree>
  </p:cSld>
  <p:clrMapOvr>
    <a:masterClrMapping/>
  </p:clrMapOvr>
  <p:transition spd="med">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name="page16">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a:off x="359792" y="251445"/>
            <a:ext cx="9433048"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sz="3600" dirty="0">
                <a:solidFill>
                  <a:srgbClr val="FF0000"/>
                </a:solidFill>
              </a:rPr>
              <a:t>Les usagers devant </a:t>
            </a:r>
            <a:r>
              <a:rPr lang="fr-FR" sz="3600" dirty="0">
                <a:solidFill>
                  <a:srgbClr val="0000CC"/>
                </a:solidFill>
              </a:rPr>
              <a:t>la</a:t>
            </a:r>
            <a:r>
              <a:rPr lang="fr-FR" sz="3600" dirty="0">
                <a:solidFill>
                  <a:srgbClr val="FF0000"/>
                </a:solidFill>
              </a:rPr>
              <a:t> </a:t>
            </a:r>
            <a:r>
              <a:rPr lang="fr-FR" sz="3600" dirty="0">
                <a:solidFill>
                  <a:srgbClr val="0000CC"/>
                </a:solidFill>
              </a:rPr>
              <a:t>neutralité du service public</a:t>
            </a:r>
          </a:p>
        </p:txBody>
      </p:sp>
      <p:sp>
        <p:nvSpPr>
          <p:cNvPr id="3" name="Espace réservé du texte 2"/>
          <p:cNvSpPr txBox="1">
            <a:spLocks noGrp="1"/>
          </p:cNvSpPr>
          <p:nvPr>
            <p:ph type="body" idx="4294967295"/>
          </p:nvPr>
        </p:nvSpPr>
        <p:spPr>
          <a:xfrm>
            <a:off x="239659" y="1619597"/>
            <a:ext cx="9792840" cy="5545138"/>
          </a:xfrm>
        </p:spPr>
        <p:txBody>
          <a:bodyPr>
            <a:normAutofit lnSpcReduction="10000"/>
          </a:bodyPr>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Ari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Ari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Ari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Ari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Ari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9pPr>
          </a:lstStyle>
          <a:p>
            <a:pPr lvl="0"/>
            <a:r>
              <a:rPr lang="fr-FR" dirty="0"/>
              <a:t>Manifestation de leurs convictions religieuses et/ou de leurs options philosophiques possible, mais dans le respect de la neutralité et du bon fonctionnement du service</a:t>
            </a:r>
            <a:r>
              <a:rPr lang="fr-FR" dirty="0" smtClean="0"/>
              <a:t>.</a:t>
            </a:r>
          </a:p>
          <a:p>
            <a:pPr marL="108000" lvl="0" indent="0">
              <a:buNone/>
            </a:pPr>
            <a:r>
              <a:rPr lang="fr-FR" dirty="0">
                <a:solidFill>
                  <a:srgbClr val="FF0000"/>
                </a:solidFill>
              </a:rPr>
              <a:t> </a:t>
            </a:r>
            <a:r>
              <a:rPr lang="fr-FR" dirty="0" smtClean="0">
                <a:solidFill>
                  <a:srgbClr val="FF0000"/>
                </a:solidFill>
              </a:rPr>
              <a:t>   - </a:t>
            </a:r>
            <a:r>
              <a:rPr lang="fr-FR" dirty="0">
                <a:solidFill>
                  <a:srgbClr val="FF0000"/>
                </a:solidFill>
              </a:rPr>
              <a:t>abstention de tout prosélytisme</a:t>
            </a:r>
          </a:p>
          <a:p>
            <a:pPr marL="108000" lvl="0" indent="0">
              <a:buNone/>
            </a:pPr>
            <a:r>
              <a:rPr lang="fr-FR" dirty="0" smtClean="0">
                <a:solidFill>
                  <a:srgbClr val="FF0000"/>
                </a:solidFill>
              </a:rPr>
              <a:t>    - </a:t>
            </a:r>
            <a:r>
              <a:rPr lang="fr-FR" dirty="0">
                <a:solidFill>
                  <a:srgbClr val="FF0000"/>
                </a:solidFill>
              </a:rPr>
              <a:t>demande d'adaptation du fonctionnement du      </a:t>
            </a:r>
            <a:r>
              <a:rPr lang="fr-FR" dirty="0" smtClean="0">
                <a:solidFill>
                  <a:srgbClr val="FF0000"/>
                </a:solidFill>
              </a:rPr>
              <a:t>	service </a:t>
            </a:r>
            <a:r>
              <a:rPr lang="fr-FR" dirty="0">
                <a:solidFill>
                  <a:srgbClr val="FF0000"/>
                </a:solidFill>
              </a:rPr>
              <a:t>public pour des motifs religieux            </a:t>
            </a:r>
            <a:r>
              <a:rPr lang="fr-FR" dirty="0" smtClean="0">
                <a:solidFill>
                  <a:srgbClr val="FF0000"/>
                </a:solidFill>
              </a:rPr>
              <a:t>	illégitime </a:t>
            </a:r>
            <a:r>
              <a:rPr lang="fr-FR" sz="2800" i="1" dirty="0" smtClean="0">
                <a:solidFill>
                  <a:srgbClr val="FF0000"/>
                </a:solidFill>
              </a:rPr>
              <a:t>(horaires particuliers dans les piscines</a:t>
            </a:r>
            <a:r>
              <a:rPr lang="fr-FR" dirty="0" smtClean="0">
                <a:solidFill>
                  <a:srgbClr val="FF0000"/>
                </a:solidFill>
              </a:rPr>
              <a:t>),</a:t>
            </a:r>
          </a:p>
          <a:p>
            <a:pPr marL="108000" lvl="0" indent="0">
              <a:buNone/>
            </a:pPr>
            <a:r>
              <a:rPr lang="fr-FR" dirty="0">
                <a:solidFill>
                  <a:srgbClr val="FF0000"/>
                </a:solidFill>
              </a:rPr>
              <a:t> </a:t>
            </a:r>
            <a:r>
              <a:rPr lang="fr-FR" dirty="0" smtClean="0">
                <a:solidFill>
                  <a:srgbClr val="FF0000"/>
                </a:solidFill>
              </a:rPr>
              <a:t>   - </a:t>
            </a:r>
            <a:r>
              <a:rPr lang="fr-FR" dirty="0">
                <a:solidFill>
                  <a:srgbClr val="FF0000"/>
                </a:solidFill>
              </a:rPr>
              <a:t>récusation d'agents ou d'usagers du service       </a:t>
            </a:r>
            <a:r>
              <a:rPr lang="fr-FR" dirty="0" smtClean="0">
                <a:solidFill>
                  <a:srgbClr val="FF0000"/>
                </a:solidFill>
              </a:rPr>
              <a:t>	inadmissible </a:t>
            </a:r>
            <a:r>
              <a:rPr lang="fr-FR" sz="2800" i="1" dirty="0" smtClean="0">
                <a:solidFill>
                  <a:srgbClr val="FF0000"/>
                </a:solidFill>
              </a:rPr>
              <a:t>(femmes médecins, chauffeurs de 	bus…)</a:t>
            </a:r>
            <a:r>
              <a:rPr lang="fr-FR" sz="2800" i="1" dirty="0" smtClean="0"/>
              <a:t> </a:t>
            </a:r>
            <a:endParaRPr lang="fr-FR" sz="2800" i="1" dirty="0"/>
          </a:p>
        </p:txBody>
      </p:sp>
    </p:spTree>
  </p:cSld>
  <p:clrMapOvr>
    <a:masterClrMapping/>
  </p:clrMapOvr>
  <p:transition spd="med">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page21">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a:off x="792024" y="604778"/>
            <a:ext cx="8496759" cy="655756"/>
          </a:xfrm>
        </p:spPr>
        <p:txBody>
          <a:bodyPr wrap="square">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sz="3600" dirty="0"/>
              <a:t>Liberté d'opinion et liberté d'expression</a:t>
            </a:r>
          </a:p>
        </p:txBody>
      </p:sp>
      <p:sp>
        <p:nvSpPr>
          <p:cNvPr id="3" name="Espace réservé du texte 2"/>
          <p:cNvSpPr txBox="1">
            <a:spLocks noGrp="1"/>
          </p:cNvSpPr>
          <p:nvPr>
            <p:ph type="body" idx="4294967295"/>
          </p:nvPr>
        </p:nvSpPr>
        <p:spPr>
          <a:xfrm>
            <a:off x="431800" y="1768475"/>
            <a:ext cx="4320480" cy="3041024"/>
          </a:xfrm>
        </p:spPr>
        <p:txBody>
          <a:bodyPr wrap="square">
            <a:spAutoFit/>
          </a:bodyPr>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Ari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Ari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Ari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Ari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Ari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9pPr>
          </a:lstStyle>
          <a:p>
            <a:pPr lvl="0" algn="ctr">
              <a:buNone/>
            </a:pPr>
            <a:r>
              <a:rPr lang="fr-FR" sz="2200" b="1" dirty="0">
                <a:solidFill>
                  <a:srgbClr val="0000CC"/>
                </a:solidFill>
              </a:rPr>
              <a:t>Liberté de conscience = liberté d'opinion</a:t>
            </a:r>
          </a:p>
          <a:p>
            <a:pPr lvl="0">
              <a:buNone/>
            </a:pPr>
            <a:r>
              <a:rPr lang="fr-FR" sz="2000" dirty="0">
                <a:solidFill>
                  <a:srgbClr val="0000CC"/>
                </a:solidFill>
              </a:rPr>
              <a:t>Toute opinion même religieuse est discutable ou critiquable</a:t>
            </a:r>
          </a:p>
          <a:p>
            <a:pPr lvl="0">
              <a:buNone/>
            </a:pPr>
            <a:r>
              <a:rPr lang="fr-FR" sz="2000" dirty="0">
                <a:solidFill>
                  <a:srgbClr val="0000CC"/>
                </a:solidFill>
              </a:rPr>
              <a:t>Pas de délit de blasphème</a:t>
            </a:r>
          </a:p>
          <a:p>
            <a:pPr lvl="0">
              <a:buNone/>
            </a:pPr>
            <a:r>
              <a:rPr lang="fr-FR" sz="2000" b="1" dirty="0">
                <a:solidFill>
                  <a:srgbClr val="0000CC"/>
                </a:solidFill>
              </a:rPr>
              <a:t>«</a:t>
            </a:r>
            <a:r>
              <a:rPr lang="fr-FR" sz="1600" b="1" i="1" dirty="0">
                <a:solidFill>
                  <a:srgbClr val="0000CC"/>
                </a:solidFill>
              </a:rPr>
              <a:t> Le blasphème fait partie des droits de l'homme, pas des bonnes manières »        H. Comte-</a:t>
            </a:r>
            <a:r>
              <a:rPr lang="fr-FR" sz="1600" b="1" i="1" dirty="0" err="1">
                <a:solidFill>
                  <a:srgbClr val="0000CC"/>
                </a:solidFill>
              </a:rPr>
              <a:t>Sponville</a:t>
            </a:r>
            <a:endParaRPr lang="fr-FR" sz="1600" b="1" i="1" dirty="0">
              <a:solidFill>
                <a:srgbClr val="0000CC"/>
              </a:solidFill>
            </a:endParaRPr>
          </a:p>
        </p:txBody>
      </p:sp>
      <p:graphicFrame>
        <p:nvGraphicFramePr>
          <p:cNvPr id="4" name="Espace réservé du graphique 3"/>
          <p:cNvGraphicFramePr>
            <a:graphicFrameLocks noGrp="1"/>
          </p:cNvGraphicFramePr>
          <p:nvPr>
            <p:ph type="chart" idx="4294967295"/>
            <p:extLst>
              <p:ext uri="{D42A27DB-BD31-4B8C-83A1-F6EECF244321}">
                <p14:modId xmlns:p14="http://schemas.microsoft.com/office/powerpoint/2010/main" val="2675458575"/>
              </p:ext>
            </p:extLst>
          </p:nvPr>
        </p:nvGraphicFramePr>
        <p:xfrm>
          <a:off x="1511920" y="6444133"/>
          <a:ext cx="283543" cy="396405"/>
        </p:xfrm>
        <a:graphic>
          <a:graphicData uri="http://schemas.openxmlformats.org/drawingml/2006/chart">
            <c:chart xmlns:c="http://schemas.openxmlformats.org/drawingml/2006/chart" xmlns:r="http://schemas.openxmlformats.org/officeDocument/2006/relationships" r:id="rId3"/>
          </a:graphicData>
        </a:graphic>
      </p:graphicFrame>
      <p:sp>
        <p:nvSpPr>
          <p:cNvPr id="5" name="Espace réservé du texte 4"/>
          <p:cNvSpPr txBox="1">
            <a:spLocks noGrp="1"/>
          </p:cNvSpPr>
          <p:nvPr>
            <p:ph type="body" idx="4294967295"/>
          </p:nvPr>
        </p:nvSpPr>
        <p:spPr>
          <a:xfrm>
            <a:off x="3816176" y="4923907"/>
            <a:ext cx="6047481" cy="2338268"/>
          </a:xfrm>
        </p:spPr>
        <p:txBody>
          <a:bodyPr wrap="square">
            <a:spAutoFit/>
          </a:bodyPr>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Ari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Ari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Ari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Ari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Ari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9pPr>
          </a:lstStyle>
          <a:p>
            <a:pPr lvl="0" algn="ctr">
              <a:buNone/>
            </a:pPr>
            <a:r>
              <a:rPr lang="fr-FR" sz="2200" b="1" dirty="0">
                <a:solidFill>
                  <a:srgbClr val="0066CC"/>
                </a:solidFill>
              </a:rPr>
              <a:t>Liberté artistique = liberté d'expression</a:t>
            </a:r>
          </a:p>
          <a:p>
            <a:pPr lvl="0"/>
            <a:r>
              <a:rPr lang="fr-FR" sz="2000" dirty="0">
                <a:solidFill>
                  <a:srgbClr val="0066CC"/>
                </a:solidFill>
              </a:rPr>
              <a:t>L'exposition sur la voie publique doit être accessible à tous (bonnes mœurs)</a:t>
            </a:r>
          </a:p>
          <a:p>
            <a:pPr lvl="0"/>
            <a:r>
              <a:rPr lang="fr-FR" sz="2000" dirty="0">
                <a:solidFill>
                  <a:srgbClr val="0066CC"/>
                </a:solidFill>
              </a:rPr>
              <a:t>La liberté la plus large possible est offerte dans les lieux où chacun est libre d'entrer ou de ne pas entrer </a:t>
            </a:r>
            <a:r>
              <a:rPr lang="fr-FR" sz="1600" i="1" dirty="0">
                <a:solidFill>
                  <a:srgbClr val="0066CC"/>
                </a:solidFill>
              </a:rPr>
              <a:t>(</a:t>
            </a:r>
            <a:r>
              <a:rPr lang="fr-FR" sz="1600" i="1" dirty="0" err="1">
                <a:solidFill>
                  <a:srgbClr val="0066CC"/>
                </a:solidFill>
              </a:rPr>
              <a:t>musées,cinémas</a:t>
            </a:r>
            <a:r>
              <a:rPr lang="fr-FR" sz="1600" i="1" dirty="0">
                <a:solidFill>
                  <a:srgbClr val="0066CC"/>
                </a:solidFill>
              </a:rPr>
              <a:t> etc...)</a:t>
            </a:r>
          </a:p>
        </p:txBody>
      </p:sp>
      <p:pic>
        <p:nvPicPr>
          <p:cNvPr id="7" name="Image 6"/>
          <p:cNvPicPr>
            <a:picLocks noChangeAspect="1"/>
          </p:cNvPicPr>
          <p:nvPr/>
        </p:nvPicPr>
        <p:blipFill>
          <a:blip r:embed="rId4">
            <a:lum/>
            <a:alphaModFix/>
          </a:blip>
          <a:srcRect/>
          <a:stretch>
            <a:fillRect/>
          </a:stretch>
        </p:blipFill>
        <p:spPr>
          <a:xfrm>
            <a:off x="5688384" y="1313168"/>
            <a:ext cx="3240360" cy="3474781"/>
          </a:xfrm>
          <a:prstGeom prst="rect">
            <a:avLst/>
          </a:prstGeom>
          <a:noFill/>
          <a:ln>
            <a:noFill/>
          </a:ln>
        </p:spPr>
      </p:pic>
      <p:pic>
        <p:nvPicPr>
          <p:cNvPr id="8" name="Image 7"/>
          <p:cNvPicPr>
            <a:picLocks noChangeAspect="1"/>
          </p:cNvPicPr>
          <p:nvPr/>
        </p:nvPicPr>
        <p:blipFill>
          <a:blip r:embed="rId5">
            <a:lum/>
            <a:alphaModFix/>
          </a:blip>
          <a:srcRect/>
          <a:stretch>
            <a:fillRect/>
          </a:stretch>
        </p:blipFill>
        <p:spPr>
          <a:xfrm>
            <a:off x="792025" y="4923907"/>
            <a:ext cx="2376079" cy="2456330"/>
          </a:xfrm>
          <a:prstGeom prst="rect">
            <a:avLst/>
          </a:prstGeom>
          <a:noFill/>
          <a:ln>
            <a:noFill/>
          </a:ln>
        </p:spPr>
      </p:pic>
    </p:spTree>
  </p:cSld>
  <p:clrMapOvr>
    <a:masterClrMapping/>
  </p:clrMapOvr>
  <p:transition spd="med">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name="page19">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a:off x="0" y="301625"/>
            <a:ext cx="9072563"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a:t>Le cas particulier de l'école (1)</a:t>
            </a:r>
          </a:p>
        </p:txBody>
      </p:sp>
      <p:sp>
        <p:nvSpPr>
          <p:cNvPr id="3" name="Espace réservé du texte 2"/>
          <p:cNvSpPr txBox="1">
            <a:spLocks noGrp="1"/>
          </p:cNvSpPr>
          <p:nvPr>
            <p:ph type="body" idx="4294967295"/>
          </p:nvPr>
        </p:nvSpPr>
        <p:spPr>
          <a:xfrm>
            <a:off x="359792" y="1724025"/>
            <a:ext cx="9505056" cy="2379663"/>
          </a:xfrm>
        </p:spPr>
        <p:txBody>
          <a:bodyPr>
            <a:normAutofit lnSpcReduction="10000"/>
          </a:bodyPr>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Ari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Ari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Ari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Ari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Ari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9pPr>
          </a:lstStyle>
          <a:p>
            <a:pPr lvl="0">
              <a:buNone/>
            </a:pPr>
            <a:r>
              <a:rPr lang="fr-FR" sz="2400" i="1" dirty="0">
                <a:solidFill>
                  <a:srgbClr val="0000CC"/>
                </a:solidFill>
              </a:rPr>
              <a:t>« l'école n'est pas un lieu comme les autres . Elle accueille  tous les enfants sans distinction d'origine, de religion ou de conviction spirituelle. Elle prépare à la citoyenneté … Les enfants - élèves n'appartiennent plus tout à fait à leur famille, mais ils ne s'appartiennent pas encore tout à fait à eux-mêmes »</a:t>
            </a:r>
          </a:p>
          <a:p>
            <a:pPr lvl="8" rtl="0" hangingPunct="0">
              <a:buNone/>
            </a:pPr>
            <a:r>
              <a:rPr lang="fr-FR" sz="2400" i="1" dirty="0">
                <a:solidFill>
                  <a:srgbClr val="0000CC"/>
                </a:solidFill>
              </a:rPr>
              <a:t>                            H. </a:t>
            </a:r>
            <a:r>
              <a:rPr lang="fr-FR" sz="2400" i="1" dirty="0" err="1">
                <a:solidFill>
                  <a:srgbClr val="0000CC"/>
                </a:solidFill>
              </a:rPr>
              <a:t>Pena</a:t>
            </a:r>
            <a:r>
              <a:rPr lang="fr-FR" sz="2400" i="1" dirty="0">
                <a:solidFill>
                  <a:srgbClr val="0000CC"/>
                </a:solidFill>
              </a:rPr>
              <a:t>-Ruiz</a:t>
            </a:r>
          </a:p>
        </p:txBody>
      </p:sp>
      <p:sp>
        <p:nvSpPr>
          <p:cNvPr id="4" name="Espace réservé du texte 3"/>
          <p:cNvSpPr txBox="1">
            <a:spLocks noGrp="1"/>
          </p:cNvSpPr>
          <p:nvPr>
            <p:ph type="body" idx="4294967295"/>
          </p:nvPr>
        </p:nvSpPr>
        <p:spPr>
          <a:xfrm>
            <a:off x="5832400" y="4499917"/>
            <a:ext cx="3024336" cy="2016224"/>
          </a:xfrm>
          <a:blipFill>
            <a:blip r:embed="rId3"/>
            <a:stretch>
              <a:fillRect/>
            </a:stretch>
          </a:blipFill>
        </p:spPr>
        <p:txBody>
          <a:bodyPr/>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Ari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Ari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Ari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Ari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Ari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9pPr>
          </a:lstStyle>
          <a:p>
            <a:pPr lvl="0">
              <a:buNone/>
            </a:pPr>
            <a:r>
              <a:rPr lang="fr-FR"/>
              <a:t>                                   </a:t>
            </a:r>
          </a:p>
        </p:txBody>
      </p:sp>
      <p:sp>
        <p:nvSpPr>
          <p:cNvPr id="5" name="Espace réservé du texte 4"/>
          <p:cNvSpPr txBox="1">
            <a:spLocks noGrp="1"/>
          </p:cNvSpPr>
          <p:nvPr>
            <p:ph type="body" idx="4294967295"/>
          </p:nvPr>
        </p:nvSpPr>
        <p:spPr>
          <a:xfrm>
            <a:off x="647824" y="4387850"/>
            <a:ext cx="4392488" cy="2379663"/>
          </a:xfrm>
        </p:spPr>
        <p:txBody>
          <a:bodyPr/>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Ari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Ari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Ari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Ari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Ari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9pPr>
          </a:lstStyle>
          <a:p>
            <a:pPr lvl="0" algn="l">
              <a:buNone/>
            </a:pPr>
            <a:r>
              <a:rPr lang="fr-FR" sz="2600" dirty="0">
                <a:solidFill>
                  <a:srgbClr val="000099"/>
                </a:solidFill>
              </a:rPr>
              <a:t>Elle n'est pas qu'un espace public où s'exerce la liberté de conscience. </a:t>
            </a:r>
            <a:endParaRPr lang="fr-FR" sz="2600" dirty="0" smtClean="0">
              <a:solidFill>
                <a:srgbClr val="000099"/>
              </a:solidFill>
            </a:endParaRPr>
          </a:p>
          <a:p>
            <a:pPr lvl="0" algn="l">
              <a:buNone/>
            </a:pPr>
            <a:r>
              <a:rPr lang="fr-FR" sz="2600" dirty="0" smtClean="0">
                <a:solidFill>
                  <a:srgbClr val="000099"/>
                </a:solidFill>
              </a:rPr>
              <a:t> </a:t>
            </a:r>
            <a:r>
              <a:rPr lang="fr-FR" sz="2400" b="1" dirty="0" smtClean="0">
                <a:solidFill>
                  <a:srgbClr val="000099"/>
                </a:solidFill>
              </a:rPr>
              <a:t>C'est </a:t>
            </a:r>
            <a:r>
              <a:rPr lang="fr-FR" sz="2400" b="1" dirty="0">
                <a:solidFill>
                  <a:srgbClr val="000099"/>
                </a:solidFill>
              </a:rPr>
              <a:t>le lieu où se forge </a:t>
            </a:r>
            <a:r>
              <a:rPr lang="fr-FR" sz="2400" b="1" dirty="0" smtClean="0">
                <a:solidFill>
                  <a:srgbClr val="000099"/>
                </a:solidFill>
              </a:rPr>
              <a:t>la </a:t>
            </a:r>
            <a:r>
              <a:rPr lang="fr-FR" sz="2400" b="1" dirty="0">
                <a:solidFill>
                  <a:srgbClr val="000099"/>
                </a:solidFill>
              </a:rPr>
              <a:t>liberté de conscience</a:t>
            </a:r>
          </a:p>
        </p:txBody>
      </p:sp>
    </p:spTree>
  </p:cSld>
  <p:clrMapOvr>
    <a:masterClrMapping/>
  </p:clrMapOvr>
  <p:transition spd="med">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name="page20">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a:off x="1009651" y="301625"/>
            <a:ext cx="7919093" cy="706438"/>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sz="3600" dirty="0"/>
              <a:t>Le cas particulier de l'école (2)</a:t>
            </a:r>
          </a:p>
        </p:txBody>
      </p:sp>
      <p:sp>
        <p:nvSpPr>
          <p:cNvPr id="3" name="Espace réservé du texte 2"/>
          <p:cNvSpPr txBox="1">
            <a:spLocks noGrp="1"/>
          </p:cNvSpPr>
          <p:nvPr>
            <p:ph type="body" idx="4294967295"/>
          </p:nvPr>
        </p:nvSpPr>
        <p:spPr>
          <a:xfrm>
            <a:off x="647824" y="1223963"/>
            <a:ext cx="8928992" cy="2627312"/>
          </a:xfrm>
        </p:spPr>
        <p:txBody>
          <a:bodyPr>
            <a:normAutofit fontScale="92500" lnSpcReduction="20000"/>
          </a:bodyPr>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Ari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Ari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Ari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Ari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Ari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9pPr>
          </a:lstStyle>
          <a:p>
            <a:pPr lvl="0">
              <a:buNone/>
            </a:pPr>
            <a:r>
              <a:rPr lang="fr-FR" sz="2600" dirty="0"/>
              <a:t>          </a:t>
            </a:r>
            <a:r>
              <a:rPr lang="fr-FR" sz="2400" dirty="0"/>
              <a:t> </a:t>
            </a:r>
            <a:r>
              <a:rPr lang="fr-FR" sz="2400" dirty="0" smtClean="0"/>
              <a:t>      </a:t>
            </a:r>
            <a:r>
              <a:rPr lang="fr-FR" sz="2600" b="1" dirty="0" smtClean="0">
                <a:solidFill>
                  <a:srgbClr val="0000CC"/>
                </a:solidFill>
              </a:rPr>
              <a:t>Neutralité </a:t>
            </a:r>
            <a:r>
              <a:rPr lang="fr-FR" sz="2600" b="1" dirty="0">
                <a:solidFill>
                  <a:srgbClr val="0000CC"/>
                </a:solidFill>
              </a:rPr>
              <a:t>renforcée dans l'espace public</a:t>
            </a:r>
          </a:p>
          <a:p>
            <a:pPr lvl="0">
              <a:buNone/>
            </a:pPr>
            <a:r>
              <a:rPr lang="fr-FR" sz="2000" dirty="0">
                <a:solidFill>
                  <a:srgbClr val="0000CC"/>
                </a:solidFill>
              </a:rPr>
              <a:t>- Neutralité stricte des enseignants et des agents du service public (enseignement, parole et apparence physique)</a:t>
            </a:r>
          </a:p>
          <a:p>
            <a:pPr lvl="0">
              <a:buNone/>
            </a:pPr>
            <a:r>
              <a:rPr lang="fr-FR" sz="2000" dirty="0">
                <a:solidFill>
                  <a:srgbClr val="0000CC"/>
                </a:solidFill>
              </a:rPr>
              <a:t>- Interdiction de signes religieux ostentatoires pour les élève (loi de 2004)</a:t>
            </a:r>
          </a:p>
          <a:p>
            <a:pPr lvl="0">
              <a:buNone/>
            </a:pPr>
            <a:r>
              <a:rPr lang="fr-FR" sz="2000" dirty="0">
                <a:solidFill>
                  <a:srgbClr val="0000CC"/>
                </a:solidFill>
              </a:rPr>
              <a:t>- Obligation d'assiduité. Non recevabilité des demandes de dispenses de certains cours ou report d'examens pour motifs religieux</a:t>
            </a:r>
          </a:p>
          <a:p>
            <a:pPr lvl="0">
              <a:buNone/>
            </a:pPr>
            <a:r>
              <a:rPr lang="fr-FR" sz="2000" dirty="0">
                <a:solidFill>
                  <a:srgbClr val="0000CC"/>
                </a:solidFill>
              </a:rPr>
              <a:t>- Neutralité des cantines scolaires</a:t>
            </a:r>
          </a:p>
        </p:txBody>
      </p:sp>
      <p:sp>
        <p:nvSpPr>
          <p:cNvPr id="4" name="Espace réservé du texte 3"/>
          <p:cNvSpPr txBox="1">
            <a:spLocks noGrp="1"/>
          </p:cNvSpPr>
          <p:nvPr>
            <p:ph type="body" idx="4294967295"/>
          </p:nvPr>
        </p:nvSpPr>
        <p:spPr>
          <a:xfrm>
            <a:off x="719832" y="4211638"/>
            <a:ext cx="8928992" cy="3024187"/>
          </a:xfrm>
        </p:spPr>
        <p:txBody>
          <a:bodyPr/>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Ari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Ari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Ari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Ari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Ari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9pPr>
          </a:lstStyle>
          <a:p>
            <a:pPr lvl="0" algn="ctr">
              <a:buNone/>
            </a:pPr>
            <a:r>
              <a:rPr lang="fr-FR" sz="2400" b="1" dirty="0">
                <a:solidFill>
                  <a:srgbClr val="FF0000"/>
                </a:solidFill>
              </a:rPr>
              <a:t>Les aménagements en direction de la liberté de la pratique des cultes</a:t>
            </a:r>
          </a:p>
          <a:p>
            <a:pPr lvl="0" algn="l">
              <a:buNone/>
            </a:pPr>
            <a:r>
              <a:rPr lang="fr-FR" sz="2000" dirty="0">
                <a:solidFill>
                  <a:srgbClr val="FF0000"/>
                </a:solidFill>
              </a:rPr>
              <a:t>- Loi de 1882 : la journée libre hebdomadaire en sus du dimanche « pour permettre aux parents de faire donner, s'ils le désirent, à leurs enfants une instruction religieuse en dehors </a:t>
            </a:r>
            <a:r>
              <a:rPr lang="fr-FR" sz="2000" dirty="0" smtClean="0">
                <a:solidFill>
                  <a:srgbClr val="FF0000"/>
                </a:solidFill>
              </a:rPr>
              <a:t>des </a:t>
            </a:r>
            <a:r>
              <a:rPr lang="fr-FR" sz="2000" dirty="0">
                <a:solidFill>
                  <a:srgbClr val="FF0000"/>
                </a:solidFill>
              </a:rPr>
              <a:t>édifices scolaires »</a:t>
            </a:r>
          </a:p>
          <a:p>
            <a:pPr lvl="0" algn="l">
              <a:buNone/>
            </a:pPr>
            <a:r>
              <a:rPr lang="fr-FR" sz="2000" dirty="0">
                <a:solidFill>
                  <a:srgbClr val="FF0000"/>
                </a:solidFill>
              </a:rPr>
              <a:t>- autorisations d'absences pour les grandes fêtes religieuses si elles ne dérogent pas à l'obligation d'assiduité </a:t>
            </a:r>
            <a:r>
              <a:rPr lang="fr-FR" sz="2000" dirty="0" smtClean="0">
                <a:solidFill>
                  <a:srgbClr val="FF0000"/>
                </a:solidFill>
              </a:rPr>
              <a:t>(caractère </a:t>
            </a:r>
            <a:r>
              <a:rPr lang="fr-FR" sz="2000" dirty="0">
                <a:solidFill>
                  <a:srgbClr val="FF0000"/>
                </a:solidFill>
              </a:rPr>
              <a:t>exceptionnel et non systématique)</a:t>
            </a:r>
          </a:p>
        </p:txBody>
      </p:sp>
    </p:spTree>
  </p:cSld>
  <p:clrMapOvr>
    <a:masterClrMapping/>
  </p:clrMapOvr>
  <p:transition spd="med">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name="page18">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a:off x="314072" y="323453"/>
            <a:ext cx="9648824"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sz="3200" dirty="0"/>
              <a:t>L'hôpital public </a:t>
            </a:r>
            <a:r>
              <a:rPr lang="fr-FR" sz="3200" dirty="0" smtClean="0"/>
              <a:t>: </a:t>
            </a:r>
            <a:r>
              <a:rPr lang="fr-FR" sz="3200" dirty="0">
                <a:solidFill>
                  <a:srgbClr val="990000"/>
                </a:solidFill>
              </a:rPr>
              <a:t>prolongement de la sphère </a:t>
            </a:r>
            <a:r>
              <a:rPr lang="fr-FR" sz="3200" dirty="0" smtClean="0">
                <a:solidFill>
                  <a:srgbClr val="990000"/>
                </a:solidFill>
              </a:rPr>
              <a:t>privée </a:t>
            </a:r>
            <a:r>
              <a:rPr lang="fr-FR" sz="3200" dirty="0" smtClean="0"/>
              <a:t>ou</a:t>
            </a:r>
            <a:r>
              <a:rPr lang="fr-FR" sz="3200" dirty="0" smtClean="0">
                <a:solidFill>
                  <a:srgbClr val="990000"/>
                </a:solidFill>
              </a:rPr>
              <a:t> </a:t>
            </a:r>
            <a:r>
              <a:rPr lang="fr-FR" sz="3200" dirty="0" smtClean="0">
                <a:solidFill>
                  <a:schemeClr val="accent1">
                    <a:lumMod val="75000"/>
                  </a:schemeClr>
                </a:solidFill>
              </a:rPr>
              <a:t>sphère publique </a:t>
            </a:r>
            <a:r>
              <a:rPr lang="fr-FR" sz="3200" dirty="0" smtClean="0"/>
              <a:t>?</a:t>
            </a:r>
            <a:endParaRPr lang="fr-FR" sz="3200" dirty="0"/>
          </a:p>
        </p:txBody>
      </p:sp>
      <p:sp>
        <p:nvSpPr>
          <p:cNvPr id="3" name="Espace réservé du texte 2"/>
          <p:cNvSpPr txBox="1">
            <a:spLocks noGrp="1"/>
          </p:cNvSpPr>
          <p:nvPr>
            <p:ph type="body" idx="4294967295"/>
          </p:nvPr>
        </p:nvSpPr>
        <p:spPr>
          <a:xfrm>
            <a:off x="0" y="1647825"/>
            <a:ext cx="4427538" cy="2649538"/>
          </a:xfrm>
        </p:spPr>
        <p:txBody>
          <a:bodyPr/>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Ari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Ari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Ari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Ari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Ari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9pPr>
          </a:lstStyle>
          <a:p>
            <a:pPr lvl="0">
              <a:buNone/>
            </a:pPr>
            <a:r>
              <a:rPr lang="fr-FR" sz="2000" b="1" u="sng" dirty="0">
                <a:solidFill>
                  <a:srgbClr val="CC0000"/>
                </a:solidFill>
              </a:rPr>
              <a:t>Prolongement de la sphère privée</a:t>
            </a:r>
          </a:p>
          <a:p>
            <a:pPr lvl="0"/>
            <a:r>
              <a:rPr lang="fr-FR" sz="2000" dirty="0">
                <a:solidFill>
                  <a:srgbClr val="CC0000"/>
                </a:solidFill>
              </a:rPr>
              <a:t>Libre choix de l'établissement de santé et de son praticien (ce droit ne peut être délégué)</a:t>
            </a:r>
          </a:p>
          <a:p>
            <a:pPr lvl="0"/>
            <a:r>
              <a:rPr lang="fr-FR" sz="2000" dirty="0">
                <a:solidFill>
                  <a:srgbClr val="CC0000"/>
                </a:solidFill>
              </a:rPr>
              <a:t>Pas d'acte médical ni de traitement sans le consentement libre et éclairé du patient</a:t>
            </a:r>
          </a:p>
        </p:txBody>
      </p:sp>
      <p:sp>
        <p:nvSpPr>
          <p:cNvPr id="4" name="Espace réservé du texte 3"/>
          <p:cNvSpPr txBox="1">
            <a:spLocks noGrp="1"/>
          </p:cNvSpPr>
          <p:nvPr>
            <p:ph type="body" idx="4294967295"/>
          </p:nvPr>
        </p:nvSpPr>
        <p:spPr>
          <a:xfrm>
            <a:off x="5653088" y="1619250"/>
            <a:ext cx="4427537" cy="2447925"/>
          </a:xfrm>
        </p:spPr>
        <p:txBody>
          <a:bodyPr/>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Ari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Ari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Ari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Ari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Ari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9pPr>
          </a:lstStyle>
          <a:p>
            <a:pPr lvl="0">
              <a:buNone/>
            </a:pPr>
            <a:endParaRPr lang="fr-FR" sz="2000" dirty="0"/>
          </a:p>
          <a:p>
            <a:pPr lvl="0"/>
            <a:r>
              <a:rPr lang="fr-FR" sz="2000" dirty="0">
                <a:solidFill>
                  <a:srgbClr val="CC0000"/>
                </a:solidFill>
              </a:rPr>
              <a:t>Droit de suivre dans la mesure du possible les préceptes de sa religion (repas, accueil d'un ministre du culte de son choix, rites  et cérémonies religieuse de son choix</a:t>
            </a:r>
          </a:p>
        </p:txBody>
      </p:sp>
      <p:sp>
        <p:nvSpPr>
          <p:cNvPr id="5" name="Espace réservé du texte 4"/>
          <p:cNvSpPr txBox="1">
            <a:spLocks noGrp="1"/>
          </p:cNvSpPr>
          <p:nvPr>
            <p:ph type="body" idx="4294967295"/>
          </p:nvPr>
        </p:nvSpPr>
        <p:spPr>
          <a:xfrm>
            <a:off x="4533900" y="4375150"/>
            <a:ext cx="5546725" cy="2681288"/>
          </a:xfrm>
        </p:spPr>
        <p:txBody>
          <a:bodyPr>
            <a:normAutofit lnSpcReduction="10000"/>
          </a:bodyPr>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Ari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Ari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Ari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Ari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Ari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9pPr>
          </a:lstStyle>
          <a:p>
            <a:pPr lvl="0">
              <a:buNone/>
            </a:pPr>
            <a:r>
              <a:rPr lang="fr-FR" sz="2000" b="1" u="sng">
                <a:solidFill>
                  <a:srgbClr val="000099"/>
                </a:solidFill>
              </a:rPr>
              <a:t>La sphère publique : l'organisation du service et l'urgence médicale</a:t>
            </a:r>
          </a:p>
          <a:p>
            <a:pPr lvl="0"/>
            <a:r>
              <a:rPr lang="fr-FR" sz="2000">
                <a:solidFill>
                  <a:srgbClr val="000099"/>
                </a:solidFill>
              </a:rPr>
              <a:t>Respect du tour de garde</a:t>
            </a:r>
          </a:p>
          <a:p>
            <a:pPr lvl="0"/>
            <a:r>
              <a:rPr lang="fr-FR" sz="2000">
                <a:solidFill>
                  <a:srgbClr val="000099"/>
                </a:solidFill>
              </a:rPr>
              <a:t>Non récusation de tout ou partie de l'équipe médicale</a:t>
            </a:r>
          </a:p>
          <a:p>
            <a:pPr lvl="0"/>
            <a:r>
              <a:rPr lang="fr-FR" sz="2000">
                <a:solidFill>
                  <a:srgbClr val="000099"/>
                </a:solidFill>
              </a:rPr>
              <a:t>Exonération du consentement du patient pour les actes médicaux vitaux</a:t>
            </a:r>
          </a:p>
        </p:txBody>
      </p:sp>
      <p:pic>
        <p:nvPicPr>
          <p:cNvPr id="7" name="Image 6"/>
          <p:cNvPicPr>
            <a:picLocks noChangeAspect="1"/>
          </p:cNvPicPr>
          <p:nvPr/>
        </p:nvPicPr>
        <p:blipFill>
          <a:blip r:embed="rId3">
            <a:lum/>
            <a:alphaModFix/>
          </a:blip>
          <a:srcRect/>
          <a:stretch>
            <a:fillRect/>
          </a:stretch>
        </p:blipFill>
        <p:spPr>
          <a:xfrm>
            <a:off x="359792" y="4608000"/>
            <a:ext cx="3456000" cy="2160000"/>
          </a:xfrm>
          <a:prstGeom prst="rect">
            <a:avLst/>
          </a:prstGeom>
          <a:noFill/>
          <a:ln>
            <a:noFill/>
          </a:ln>
        </p:spPr>
      </p:pic>
    </p:spTree>
  </p:cSld>
  <p:clrMapOvr>
    <a:masterClrMapping/>
  </p:clrMapOvr>
  <p:transition spd="med">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name="page17">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a:off x="1295896" y="604778"/>
            <a:ext cx="7776667" cy="655756"/>
          </a:xfrm>
        </p:spPr>
        <p:txBody>
          <a:bodyPr wrap="square">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sz="3600"/>
              <a:t>Laïcité en espace public clos</a:t>
            </a:r>
          </a:p>
        </p:txBody>
      </p:sp>
      <p:sp>
        <p:nvSpPr>
          <p:cNvPr id="3" name="Espace réservé du texte 2"/>
          <p:cNvSpPr txBox="1">
            <a:spLocks noGrp="1"/>
          </p:cNvSpPr>
          <p:nvPr>
            <p:ph type="body" idx="4294967295"/>
          </p:nvPr>
        </p:nvSpPr>
        <p:spPr>
          <a:xfrm>
            <a:off x="170022" y="1331565"/>
            <a:ext cx="4427538" cy="2974339"/>
          </a:xfrm>
        </p:spPr>
        <p:txBody>
          <a:bodyPr>
            <a:spAutoFit/>
          </a:bodyPr>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Ari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Ari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Ari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Ari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Ari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9pPr>
          </a:lstStyle>
          <a:p>
            <a:pPr lvl="0"/>
            <a:r>
              <a:rPr lang="fr-FR" sz="2000" dirty="0"/>
              <a:t>Garantie du libre exercice des cultes en milieu fermé ou à liberté restreinte :</a:t>
            </a:r>
          </a:p>
          <a:p>
            <a:pPr lvl="0"/>
            <a:r>
              <a:rPr lang="fr-FR" sz="2000" dirty="0"/>
              <a:t>Les aumôneries :</a:t>
            </a:r>
          </a:p>
          <a:p>
            <a:pPr marL="108000" lvl="0" indent="0">
              <a:buNone/>
            </a:pPr>
            <a:r>
              <a:rPr lang="fr-FR" sz="2000" dirty="0" smtClean="0"/>
              <a:t> - </a:t>
            </a:r>
            <a:r>
              <a:rPr lang="fr-FR" sz="2000" dirty="0"/>
              <a:t>dans les prisons</a:t>
            </a:r>
          </a:p>
          <a:p>
            <a:pPr marL="108000" lvl="0" indent="0">
              <a:buNone/>
            </a:pPr>
            <a:r>
              <a:rPr lang="fr-FR" sz="2000" dirty="0" smtClean="0"/>
              <a:t> - </a:t>
            </a:r>
            <a:r>
              <a:rPr lang="fr-FR" sz="2000" dirty="0"/>
              <a:t>à l'armée</a:t>
            </a:r>
          </a:p>
          <a:p>
            <a:pPr marL="108000" lvl="0" indent="0">
              <a:buNone/>
            </a:pPr>
            <a:r>
              <a:rPr lang="fr-FR" sz="2000" dirty="0" smtClean="0"/>
              <a:t> - </a:t>
            </a:r>
            <a:r>
              <a:rPr lang="fr-FR" sz="2000" dirty="0"/>
              <a:t>… encore dans certains lycées</a:t>
            </a:r>
          </a:p>
        </p:txBody>
      </p:sp>
      <p:sp>
        <p:nvSpPr>
          <p:cNvPr id="4" name="Espace réservé du texte 3"/>
          <p:cNvSpPr txBox="1">
            <a:spLocks noGrp="1"/>
          </p:cNvSpPr>
          <p:nvPr>
            <p:ph type="body" idx="4294967295"/>
          </p:nvPr>
        </p:nvSpPr>
        <p:spPr>
          <a:xfrm>
            <a:off x="5544368" y="1403573"/>
            <a:ext cx="4427537" cy="2917914"/>
          </a:xfrm>
        </p:spPr>
        <p:txBody>
          <a:bodyPr>
            <a:spAutoFit/>
          </a:bodyPr>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Ari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Ari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Ari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Ari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Ari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9pPr>
          </a:lstStyle>
          <a:p>
            <a:pPr lvl="0"/>
            <a:r>
              <a:rPr lang="fr-FR" sz="2000" i="1" dirty="0">
                <a:solidFill>
                  <a:srgbClr val="000066"/>
                </a:solidFill>
              </a:rPr>
              <a:t>Questions :</a:t>
            </a:r>
          </a:p>
          <a:p>
            <a:pPr marL="108000" lvl="0" indent="0">
              <a:buNone/>
            </a:pPr>
            <a:r>
              <a:rPr lang="fr-FR" sz="2000" i="1" dirty="0" smtClean="0">
                <a:solidFill>
                  <a:srgbClr val="000066"/>
                </a:solidFill>
              </a:rPr>
              <a:t>  -  </a:t>
            </a:r>
            <a:r>
              <a:rPr lang="fr-FR" sz="2000" i="1" dirty="0">
                <a:solidFill>
                  <a:srgbClr val="000066"/>
                </a:solidFill>
              </a:rPr>
              <a:t>L'inégalité des moyens n'est elle pas une atteinte à la laïcité ?</a:t>
            </a:r>
          </a:p>
          <a:p>
            <a:pPr marL="108000" lvl="0" indent="0">
              <a:buNone/>
            </a:pPr>
            <a:r>
              <a:rPr lang="fr-FR" sz="1400" i="1" dirty="0" smtClean="0">
                <a:solidFill>
                  <a:srgbClr val="000066"/>
                </a:solidFill>
              </a:rPr>
              <a:t>       (</a:t>
            </a:r>
            <a:r>
              <a:rPr lang="fr-FR" sz="1400" i="1" dirty="0">
                <a:solidFill>
                  <a:srgbClr val="000066"/>
                </a:solidFill>
              </a:rPr>
              <a:t>4 fois plus d'aumôniers catholiques que de musulmans dans les prisons)</a:t>
            </a:r>
          </a:p>
          <a:p>
            <a:pPr marL="108000" lvl="0" indent="0">
              <a:buNone/>
            </a:pPr>
            <a:r>
              <a:rPr lang="fr-FR" sz="2000" i="1" dirty="0" smtClean="0">
                <a:solidFill>
                  <a:srgbClr val="000066"/>
                </a:solidFill>
              </a:rPr>
              <a:t>     - </a:t>
            </a:r>
            <a:r>
              <a:rPr lang="fr-FR" sz="2000" i="1" dirty="0">
                <a:solidFill>
                  <a:srgbClr val="000066"/>
                </a:solidFill>
              </a:rPr>
              <a:t>Anachronisme de la survivance d'aumôneries dans des établissements de l'EN ?</a:t>
            </a:r>
          </a:p>
        </p:txBody>
      </p:sp>
      <p:graphicFrame>
        <p:nvGraphicFramePr>
          <p:cNvPr id="5" name="Espace réservé du graphique 4"/>
          <p:cNvGraphicFramePr>
            <a:graphicFrameLocks noGrp="1"/>
          </p:cNvGraphicFramePr>
          <p:nvPr>
            <p:ph type="chart" idx="4294967295"/>
            <p:extLst>
              <p:ext uri="{D42A27DB-BD31-4B8C-83A1-F6EECF244321}">
                <p14:modId xmlns:p14="http://schemas.microsoft.com/office/powerpoint/2010/main" val="1762518553"/>
              </p:ext>
            </p:extLst>
          </p:nvPr>
        </p:nvGraphicFramePr>
        <p:xfrm>
          <a:off x="7128544" y="5724053"/>
          <a:ext cx="1223861" cy="133373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Espace réservé du graphique 5"/>
          <p:cNvGraphicFramePr>
            <a:graphicFrameLocks noGrp="1"/>
          </p:cNvGraphicFramePr>
          <p:nvPr>
            <p:ph type="chart" idx="4294967295"/>
            <p:extLst>
              <p:ext uri="{D42A27DB-BD31-4B8C-83A1-F6EECF244321}">
                <p14:modId xmlns:p14="http://schemas.microsoft.com/office/powerpoint/2010/main" val="1933536816"/>
              </p:ext>
            </p:extLst>
          </p:nvPr>
        </p:nvGraphicFramePr>
        <p:xfrm>
          <a:off x="0" y="4751388"/>
          <a:ext cx="3600450" cy="2447925"/>
        </p:xfrm>
        <a:graphic>
          <a:graphicData uri="http://schemas.openxmlformats.org/drawingml/2006/chart">
            <c:chart xmlns:c="http://schemas.openxmlformats.org/drawingml/2006/chart" xmlns:r="http://schemas.openxmlformats.org/officeDocument/2006/relationships" r:id="rId4"/>
          </a:graphicData>
        </a:graphic>
      </p:graphicFrame>
      <p:pic>
        <p:nvPicPr>
          <p:cNvPr id="7" name="Image 6"/>
          <p:cNvPicPr>
            <a:picLocks noChangeAspect="1"/>
          </p:cNvPicPr>
          <p:nvPr/>
        </p:nvPicPr>
        <p:blipFill>
          <a:blip r:embed="rId5">
            <a:lum/>
            <a:alphaModFix/>
          </a:blip>
          <a:srcRect/>
          <a:stretch>
            <a:fillRect/>
          </a:stretch>
        </p:blipFill>
        <p:spPr>
          <a:xfrm>
            <a:off x="359792" y="4643933"/>
            <a:ext cx="4248472" cy="2592000"/>
          </a:xfrm>
          <a:prstGeom prst="rect">
            <a:avLst/>
          </a:prstGeom>
          <a:noFill/>
          <a:ln>
            <a:noFill/>
          </a:ln>
        </p:spPr>
      </p:pic>
      <p:pic>
        <p:nvPicPr>
          <p:cNvPr id="8" name="Image 7"/>
          <p:cNvPicPr>
            <a:picLocks noChangeAspect="1"/>
          </p:cNvPicPr>
          <p:nvPr/>
        </p:nvPicPr>
        <p:blipFill>
          <a:blip r:embed="rId6">
            <a:lum/>
            <a:alphaModFix/>
          </a:blip>
          <a:srcRect/>
          <a:stretch>
            <a:fillRect/>
          </a:stretch>
        </p:blipFill>
        <p:spPr>
          <a:xfrm>
            <a:off x="5832400" y="4499917"/>
            <a:ext cx="3960808" cy="2736016"/>
          </a:xfrm>
          <a:prstGeom prst="rect">
            <a:avLst/>
          </a:prstGeom>
          <a:noFill/>
          <a:ln>
            <a:noFill/>
          </a:ln>
        </p:spPr>
      </p:pic>
    </p:spTree>
  </p:cSld>
  <p:clrMapOvr>
    <a:masterClrMapping/>
  </p:clrMapOvr>
  <p:transition spd="med">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name="page22">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a:off x="791840" y="301625"/>
            <a:ext cx="8424936"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dirty="0"/>
              <a:t>La laïcité et l'entreprise</a:t>
            </a:r>
          </a:p>
        </p:txBody>
      </p:sp>
      <p:sp>
        <p:nvSpPr>
          <p:cNvPr id="3" name="Espace réservé du texte 2"/>
          <p:cNvSpPr txBox="1">
            <a:spLocks noGrp="1"/>
          </p:cNvSpPr>
          <p:nvPr>
            <p:ph type="body" idx="4294967295"/>
          </p:nvPr>
        </p:nvSpPr>
        <p:spPr>
          <a:xfrm>
            <a:off x="359793" y="1763613"/>
            <a:ext cx="9289031" cy="571500"/>
          </a:xfrm>
        </p:spPr>
        <p:txBody>
          <a:bodyPr>
            <a:normAutofit/>
          </a:bodyPr>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Ari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Ari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Ari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Ari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Ari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9pPr>
          </a:lstStyle>
          <a:p>
            <a:pPr lvl="0">
              <a:buNone/>
            </a:pPr>
            <a:r>
              <a:rPr lang="fr-FR" sz="2600" dirty="0">
                <a:solidFill>
                  <a:srgbClr val="000099"/>
                </a:solidFill>
              </a:rPr>
              <a:t>Entreprise privée gérant un service public = sphère publique</a:t>
            </a:r>
          </a:p>
        </p:txBody>
      </p:sp>
      <p:sp>
        <p:nvSpPr>
          <p:cNvPr id="4" name="Espace réservé du texte 3"/>
          <p:cNvSpPr txBox="1">
            <a:spLocks noGrp="1"/>
          </p:cNvSpPr>
          <p:nvPr>
            <p:ph type="body" idx="4294967295"/>
          </p:nvPr>
        </p:nvSpPr>
        <p:spPr>
          <a:xfrm>
            <a:off x="431800" y="2843733"/>
            <a:ext cx="9504808" cy="3946525"/>
          </a:xfrm>
        </p:spPr>
        <p:txBody>
          <a:bodyPr/>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Ari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Ari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Ari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Ari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Ari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9pPr>
          </a:lstStyle>
          <a:p>
            <a:pPr lvl="0">
              <a:buNone/>
            </a:pPr>
            <a:r>
              <a:rPr lang="fr-FR" sz="2600" dirty="0">
                <a:solidFill>
                  <a:srgbClr val="CC0000"/>
                </a:solidFill>
              </a:rPr>
              <a:t>Entreprise privée commerciale = espace de vie collectif, mais espace </a:t>
            </a:r>
            <a:r>
              <a:rPr lang="fr-FR" sz="2600" dirty="0" smtClean="0">
                <a:solidFill>
                  <a:srgbClr val="CC0000"/>
                </a:solidFill>
              </a:rPr>
              <a:t>privé quand même.</a:t>
            </a:r>
            <a:endParaRPr lang="fr-FR" sz="2600" dirty="0">
              <a:solidFill>
                <a:srgbClr val="CC0000"/>
              </a:solidFill>
            </a:endParaRPr>
          </a:p>
          <a:p>
            <a:pPr lvl="0"/>
            <a:r>
              <a:rPr lang="fr-FR" sz="2000" dirty="0">
                <a:solidFill>
                  <a:srgbClr val="CC0000"/>
                </a:solidFill>
              </a:rPr>
              <a:t>Le principe de neutralité ne s'applique pas (l'entreprise peut manifester une appartenance religieuse)</a:t>
            </a:r>
          </a:p>
          <a:p>
            <a:pPr lvl="0"/>
            <a:r>
              <a:rPr lang="fr-FR" sz="2000" dirty="0">
                <a:solidFill>
                  <a:srgbClr val="CC0000"/>
                </a:solidFill>
              </a:rPr>
              <a:t>La liberté de conscience y est cependant (en principe) </a:t>
            </a:r>
            <a:r>
              <a:rPr lang="fr-FR" sz="2000" dirty="0" smtClean="0">
                <a:solidFill>
                  <a:srgbClr val="CC0000"/>
                </a:solidFill>
              </a:rPr>
              <a:t>protégée par la loi</a:t>
            </a:r>
            <a:r>
              <a:rPr lang="fr-FR" sz="2000" dirty="0">
                <a:solidFill>
                  <a:srgbClr val="CC0000"/>
                </a:solidFill>
              </a:rPr>
              <a:t> :</a:t>
            </a:r>
          </a:p>
          <a:p>
            <a:pPr lvl="0"/>
            <a:r>
              <a:rPr lang="fr-FR" sz="2000" dirty="0" smtClean="0">
                <a:solidFill>
                  <a:srgbClr val="CC0000"/>
                </a:solidFill>
              </a:rPr>
              <a:t>code </a:t>
            </a:r>
            <a:r>
              <a:rPr lang="fr-FR" sz="2000" dirty="0">
                <a:solidFill>
                  <a:srgbClr val="CC0000"/>
                </a:solidFill>
              </a:rPr>
              <a:t>du travail : pas de discrimination à l'embauche sur des critères d'appartenance religieuse, mais nul ne peut se prévaloir de ses convictions religieuses pour entraver la bonne marche de l'entreprise (importance du règlement </a:t>
            </a:r>
            <a:r>
              <a:rPr lang="fr-FR" sz="2000" dirty="0" smtClean="0">
                <a:solidFill>
                  <a:srgbClr val="CC0000"/>
                </a:solidFill>
              </a:rPr>
              <a:t>intérieur</a:t>
            </a:r>
            <a:r>
              <a:rPr lang="fr-FR" sz="2000" dirty="0">
                <a:solidFill>
                  <a:srgbClr val="CC0000"/>
                </a:solidFill>
              </a:rPr>
              <a:t>,</a:t>
            </a:r>
            <a:r>
              <a:rPr lang="fr-FR" sz="2000" dirty="0" smtClean="0">
                <a:solidFill>
                  <a:srgbClr val="CC0000"/>
                </a:solidFill>
              </a:rPr>
              <a:t> </a:t>
            </a:r>
            <a:r>
              <a:rPr lang="fr-FR" sz="1600" b="1" i="1" dirty="0" smtClean="0">
                <a:solidFill>
                  <a:srgbClr val="CC0000"/>
                </a:solidFill>
              </a:rPr>
              <a:t>Arrêt </a:t>
            </a:r>
            <a:r>
              <a:rPr lang="fr-FR" sz="1600" b="1" i="1" dirty="0" smtClean="0">
                <a:solidFill>
                  <a:srgbClr val="CC0000"/>
                </a:solidFill>
              </a:rPr>
              <a:t>Cass</a:t>
            </a:r>
            <a:r>
              <a:rPr lang="fr-FR" sz="1600" b="1" i="1" dirty="0" smtClean="0">
                <a:solidFill>
                  <a:srgbClr val="CC0000"/>
                </a:solidFill>
              </a:rPr>
              <a:t>. Baby Loup </a:t>
            </a:r>
            <a:r>
              <a:rPr lang="fr-FR" sz="2000" dirty="0" smtClean="0">
                <a:solidFill>
                  <a:srgbClr val="CC0000"/>
                </a:solidFill>
              </a:rPr>
              <a:t>)</a:t>
            </a:r>
            <a:endParaRPr lang="fr-FR" sz="2000" dirty="0">
              <a:solidFill>
                <a:srgbClr val="CC0000"/>
              </a:solidFill>
            </a:endParaRPr>
          </a:p>
          <a:p>
            <a:pPr lvl="0"/>
            <a:endParaRPr lang="fr-FR" sz="2000" dirty="0">
              <a:solidFill>
                <a:srgbClr val="CC0000"/>
              </a:solidFill>
            </a:endParaRPr>
          </a:p>
        </p:txBody>
      </p:sp>
    </p:spTree>
  </p:cSld>
  <p:clrMapOvr>
    <a:masterClrMapping/>
  </p:clrMapOvr>
  <p:transition spd="med">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name="page24">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a:off x="575816" y="250825"/>
            <a:ext cx="9001000" cy="649288"/>
          </a:xfrm>
        </p:spPr>
        <p:txBody>
          <a:bodyPr>
            <a:normAutofit fontScale="9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sz="3600" dirty="0" smtClean="0"/>
              <a:t>     Laïcité</a:t>
            </a:r>
            <a:r>
              <a:rPr lang="fr-FR" sz="3600" dirty="0"/>
              <a:t> : les faux amis, les vrais ennemis</a:t>
            </a:r>
          </a:p>
        </p:txBody>
      </p:sp>
      <p:sp>
        <p:nvSpPr>
          <p:cNvPr id="3" name="Espace réservé du texte 2"/>
          <p:cNvSpPr txBox="1">
            <a:spLocks noGrp="1"/>
          </p:cNvSpPr>
          <p:nvPr>
            <p:ph type="body" idx="4294967295"/>
          </p:nvPr>
        </p:nvSpPr>
        <p:spPr>
          <a:xfrm>
            <a:off x="431800" y="971550"/>
            <a:ext cx="9361040" cy="6408738"/>
          </a:xfrm>
        </p:spPr>
        <p:txBody>
          <a:bodyPr>
            <a:normAutofit lnSpcReduction="10000"/>
          </a:bodyPr>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Ari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Ari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Ari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Ari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Ari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9pPr>
          </a:lstStyle>
          <a:p>
            <a:pPr lvl="0" algn="ctr">
              <a:buNone/>
            </a:pPr>
            <a:r>
              <a:rPr lang="fr-FR" sz="2600" b="1" i="1" dirty="0" smtClean="0">
                <a:solidFill>
                  <a:srgbClr val="000099"/>
                </a:solidFill>
              </a:rPr>
              <a:t>    La </a:t>
            </a:r>
            <a:r>
              <a:rPr lang="fr-FR" sz="2600" b="1" i="1" dirty="0">
                <a:solidFill>
                  <a:srgbClr val="000099"/>
                </a:solidFill>
              </a:rPr>
              <a:t>neutralité ne se qualifie pas !</a:t>
            </a:r>
          </a:p>
          <a:p>
            <a:pPr lvl="0" algn="l">
              <a:buNone/>
            </a:pPr>
            <a:r>
              <a:rPr lang="fr-FR" sz="2000" dirty="0">
                <a:solidFill>
                  <a:srgbClr val="000099"/>
                </a:solidFill>
              </a:rPr>
              <a:t>Laïcité concordataire :</a:t>
            </a:r>
          </a:p>
          <a:p>
            <a:pPr lvl="0" algn="l"/>
            <a:r>
              <a:rPr lang="fr-FR" sz="1800" i="1" dirty="0">
                <a:solidFill>
                  <a:srgbClr val="000099"/>
                </a:solidFill>
              </a:rPr>
              <a:t>C</a:t>
            </a:r>
            <a:r>
              <a:rPr lang="fr-FR" sz="1600" i="1" dirty="0">
                <a:solidFill>
                  <a:srgbClr val="000099"/>
                </a:solidFill>
              </a:rPr>
              <a:t>omment assurer l'égalité des droits au fil des ans ?</a:t>
            </a:r>
          </a:p>
          <a:p>
            <a:pPr lvl="0" algn="l"/>
            <a:r>
              <a:rPr lang="fr-FR" sz="1600" i="1" dirty="0">
                <a:solidFill>
                  <a:srgbClr val="000099"/>
                </a:solidFill>
              </a:rPr>
              <a:t>Quel concordat pour les athées et les agnostiques ?</a:t>
            </a:r>
          </a:p>
          <a:p>
            <a:pPr lvl="0" algn="l"/>
            <a:r>
              <a:rPr lang="fr-FR" sz="1600" i="1" dirty="0">
                <a:solidFill>
                  <a:srgbClr val="000099"/>
                </a:solidFill>
              </a:rPr>
              <a:t>Ne serait-ce pas redonner aux options religieuses un droit de regard dans le débat public ?</a:t>
            </a:r>
          </a:p>
          <a:p>
            <a:pPr lvl="0" algn="l"/>
            <a:r>
              <a:rPr lang="fr-FR" sz="2000" dirty="0">
                <a:solidFill>
                  <a:srgbClr val="CC0000"/>
                </a:solidFill>
              </a:rPr>
              <a:t>Laïcité ouverte / positive</a:t>
            </a:r>
          </a:p>
          <a:p>
            <a:pPr lvl="0" algn="l"/>
            <a:r>
              <a:rPr lang="fr-FR" sz="1600" i="1" dirty="0">
                <a:solidFill>
                  <a:srgbClr val="CC0000"/>
                </a:solidFill>
              </a:rPr>
              <a:t>La laïcité serait donc par nature fermée ou négative.</a:t>
            </a:r>
          </a:p>
          <a:p>
            <a:pPr lvl="0" algn="l"/>
            <a:r>
              <a:rPr lang="fr-FR" sz="1600" i="1" dirty="0">
                <a:solidFill>
                  <a:srgbClr val="CC0000"/>
                </a:solidFill>
              </a:rPr>
              <a:t> C'est privilégier le dialogue avec une ou plusieurs religions.</a:t>
            </a:r>
          </a:p>
          <a:p>
            <a:pPr lvl="0" algn="l"/>
            <a:r>
              <a:rPr lang="fr-FR" sz="1600" i="1" dirty="0">
                <a:solidFill>
                  <a:srgbClr val="CC0000"/>
                </a:solidFill>
              </a:rPr>
              <a:t>C'est l'abandon de la neutralité. Chacun à sa place : </a:t>
            </a:r>
            <a:r>
              <a:rPr lang="fr-FR" sz="1600" i="1" dirty="0" smtClean="0">
                <a:solidFill>
                  <a:srgbClr val="CC0000"/>
                </a:solidFill>
              </a:rPr>
              <a:t>le professeur </a:t>
            </a:r>
            <a:r>
              <a:rPr lang="fr-FR" sz="1600" i="1" dirty="0">
                <a:solidFill>
                  <a:srgbClr val="CC0000"/>
                </a:solidFill>
              </a:rPr>
              <a:t>dans la sphère publique, le curé dans la sphère </a:t>
            </a:r>
            <a:r>
              <a:rPr lang="fr-FR" sz="1600" i="1" dirty="0" smtClean="0">
                <a:solidFill>
                  <a:srgbClr val="CC0000"/>
                </a:solidFill>
              </a:rPr>
              <a:t>privée</a:t>
            </a:r>
          </a:p>
          <a:p>
            <a:pPr lvl="0" algn="l"/>
            <a:r>
              <a:rPr lang="fr-FR" sz="1600" i="1" dirty="0" smtClean="0">
                <a:solidFill>
                  <a:srgbClr val="CC0000"/>
                </a:solidFill>
              </a:rPr>
              <a:t> Neutralité des cantines scolaires</a:t>
            </a:r>
            <a:endParaRPr lang="fr-FR" sz="1600" i="1" dirty="0">
              <a:solidFill>
                <a:srgbClr val="CC0000"/>
              </a:solidFill>
            </a:endParaRPr>
          </a:p>
          <a:p>
            <a:pPr lvl="0" algn="l"/>
            <a:r>
              <a:rPr lang="fr-FR" sz="2000" dirty="0">
                <a:solidFill>
                  <a:srgbClr val="990000"/>
                </a:solidFill>
              </a:rPr>
              <a:t>Laïcité de combat / riposte laïque</a:t>
            </a:r>
          </a:p>
          <a:p>
            <a:pPr lvl="0" algn="l"/>
            <a:r>
              <a:rPr lang="fr-FR" sz="1600" i="1" dirty="0">
                <a:solidFill>
                  <a:srgbClr val="990000"/>
                </a:solidFill>
              </a:rPr>
              <a:t>C'est le contraire de la laïcité qui est bienveillante </a:t>
            </a:r>
            <a:r>
              <a:rPr lang="fr-FR" sz="1600" i="1" dirty="0" smtClean="0">
                <a:solidFill>
                  <a:srgbClr val="990000"/>
                </a:solidFill>
              </a:rPr>
              <a:t> </a:t>
            </a:r>
            <a:r>
              <a:rPr lang="fr-FR" sz="1600" i="1" dirty="0">
                <a:solidFill>
                  <a:srgbClr val="990000"/>
                </a:solidFill>
              </a:rPr>
              <a:t>ne stigmatise </a:t>
            </a:r>
            <a:r>
              <a:rPr lang="fr-FR" sz="1600" i="1" dirty="0" smtClean="0">
                <a:solidFill>
                  <a:srgbClr val="990000"/>
                </a:solidFill>
              </a:rPr>
              <a:t>pas et ne cible pas une religion en particulier.</a:t>
            </a:r>
            <a:endParaRPr lang="fr-FR" sz="1600" i="1" dirty="0">
              <a:solidFill>
                <a:srgbClr val="990000"/>
              </a:solidFill>
            </a:endParaRPr>
          </a:p>
          <a:p>
            <a:pPr lvl="0" algn="l"/>
            <a:r>
              <a:rPr lang="fr-FR" sz="1400" b="1" i="1" dirty="0">
                <a:solidFill>
                  <a:srgbClr val="990000"/>
                </a:solidFill>
              </a:rPr>
              <a:t>- pas de crèches dans les </a:t>
            </a:r>
            <a:r>
              <a:rPr lang="fr-FR" sz="1400" b="1" i="1" dirty="0" smtClean="0">
                <a:solidFill>
                  <a:srgbClr val="990000"/>
                </a:solidFill>
              </a:rPr>
              <a:t>mairies, malgré quelques jugements d’espèce</a:t>
            </a:r>
            <a:endParaRPr lang="fr-FR" sz="1400" b="1" i="1" dirty="0">
              <a:solidFill>
                <a:srgbClr val="990000"/>
              </a:solidFill>
            </a:endParaRPr>
          </a:p>
          <a:p>
            <a:pPr lvl="0" algn="l"/>
            <a:r>
              <a:rPr lang="fr-FR" sz="1400" b="1" i="1" dirty="0">
                <a:solidFill>
                  <a:srgbClr val="990000"/>
                </a:solidFill>
              </a:rPr>
              <a:t>- Les soupes au cochon et autres apéritifs </a:t>
            </a:r>
            <a:r>
              <a:rPr lang="fr-FR" sz="1400" b="1" i="1" dirty="0" smtClean="0">
                <a:solidFill>
                  <a:srgbClr val="990000"/>
                </a:solidFill>
              </a:rPr>
              <a:t>saucisson-pinard </a:t>
            </a:r>
            <a:r>
              <a:rPr lang="fr-FR" sz="1400" b="1" i="1" dirty="0">
                <a:solidFill>
                  <a:srgbClr val="990000"/>
                </a:solidFill>
              </a:rPr>
              <a:t>sont aussi vulgaires que leurs auteurs</a:t>
            </a:r>
          </a:p>
        </p:txBody>
      </p:sp>
    </p:spTree>
  </p:cSld>
  <p:clrMapOvr>
    <a:masterClrMapping/>
  </p:clrMapOvr>
  <p:transition spd="med">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name="page23">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a:off x="359792" y="301625"/>
            <a:ext cx="9361040" cy="777875"/>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sz="3600" dirty="0"/>
              <a:t>La laïcité inachevée</a:t>
            </a:r>
          </a:p>
        </p:txBody>
      </p:sp>
      <p:sp>
        <p:nvSpPr>
          <p:cNvPr id="3" name="Espace réservé du texte 2"/>
          <p:cNvSpPr txBox="1">
            <a:spLocks noGrp="1"/>
          </p:cNvSpPr>
          <p:nvPr>
            <p:ph type="body" idx="4294967295"/>
          </p:nvPr>
        </p:nvSpPr>
        <p:spPr>
          <a:xfrm>
            <a:off x="863848" y="1128121"/>
            <a:ext cx="2664296" cy="3708400"/>
          </a:xfrm>
        </p:spPr>
        <p:txBody>
          <a:bodyPr>
            <a:normAutofit fontScale="92500" lnSpcReduction="20000"/>
          </a:bodyPr>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Ari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Ari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Ari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Ari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Ari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9pPr>
          </a:lstStyle>
          <a:p>
            <a:pPr lvl="0" algn="ctr">
              <a:buNone/>
            </a:pPr>
            <a:r>
              <a:rPr lang="fr-FR" sz="2200" b="1" dirty="0">
                <a:solidFill>
                  <a:srgbClr val="0000CC"/>
                </a:solidFill>
              </a:rPr>
              <a:t>A l'école</a:t>
            </a:r>
          </a:p>
          <a:p>
            <a:pPr lvl="0"/>
            <a:r>
              <a:rPr lang="fr-FR" sz="2000" dirty="0">
                <a:solidFill>
                  <a:srgbClr val="0000CC"/>
                </a:solidFill>
              </a:rPr>
              <a:t>Sorties scolaires : signes religieux ou pas signes </a:t>
            </a:r>
            <a:r>
              <a:rPr lang="fr-FR" sz="2000" dirty="0" smtClean="0">
                <a:solidFill>
                  <a:srgbClr val="0000CC"/>
                </a:solidFill>
              </a:rPr>
              <a:t>religieux pour les accompagnants</a:t>
            </a:r>
            <a:r>
              <a:rPr lang="fr-FR" sz="2000" dirty="0">
                <a:solidFill>
                  <a:srgbClr val="0000CC"/>
                </a:solidFill>
              </a:rPr>
              <a:t> ?</a:t>
            </a:r>
          </a:p>
          <a:p>
            <a:pPr lvl="0"/>
            <a:r>
              <a:rPr lang="fr-FR" sz="2000" dirty="0">
                <a:solidFill>
                  <a:srgbClr val="0000CC"/>
                </a:solidFill>
              </a:rPr>
              <a:t>Cantines : composition des repas : laïcité ou stigmatisation ?</a:t>
            </a:r>
          </a:p>
          <a:p>
            <a:pPr lvl="0"/>
            <a:r>
              <a:rPr lang="fr-FR" sz="2000" dirty="0">
                <a:solidFill>
                  <a:srgbClr val="0000CC"/>
                </a:solidFill>
              </a:rPr>
              <a:t>Financement : Loi Debré (1959) Loi Carle (2009 )</a:t>
            </a:r>
          </a:p>
        </p:txBody>
      </p:sp>
      <p:sp>
        <p:nvSpPr>
          <p:cNvPr id="4" name="Espace réservé du texte 3"/>
          <p:cNvSpPr txBox="1">
            <a:spLocks noGrp="1"/>
          </p:cNvSpPr>
          <p:nvPr>
            <p:ph type="body" idx="4294967295"/>
          </p:nvPr>
        </p:nvSpPr>
        <p:spPr>
          <a:xfrm>
            <a:off x="3888184" y="1043533"/>
            <a:ext cx="2664296" cy="3312368"/>
          </a:xfrm>
        </p:spPr>
        <p:txBody>
          <a:bodyPr>
            <a:normAutofit fontScale="85000" lnSpcReduction="10000"/>
          </a:bodyPr>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Ari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Ari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Ari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Ari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Ari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9pPr>
          </a:lstStyle>
          <a:p>
            <a:pPr lvl="0" algn="ctr">
              <a:buNone/>
            </a:pPr>
            <a:r>
              <a:rPr lang="fr-FR" sz="2200" b="1" dirty="0">
                <a:solidFill>
                  <a:srgbClr val="660033"/>
                </a:solidFill>
              </a:rPr>
              <a:t>Le concordat d'Alsace – Moselle</a:t>
            </a:r>
          </a:p>
          <a:p>
            <a:pPr lvl="0"/>
            <a:r>
              <a:rPr lang="fr-FR" sz="2000" dirty="0">
                <a:solidFill>
                  <a:srgbClr val="660033"/>
                </a:solidFill>
              </a:rPr>
              <a:t>Constitutionnel ou non constitutionnel ?</a:t>
            </a:r>
          </a:p>
          <a:p>
            <a:pPr lvl="0"/>
            <a:r>
              <a:rPr lang="fr-FR" sz="2000" dirty="0">
                <a:solidFill>
                  <a:srgbClr val="660033"/>
                </a:solidFill>
              </a:rPr>
              <a:t>Les principes de laïcité y sont ils respectés (financement, égalité de traitement, blasphème) ?</a:t>
            </a:r>
          </a:p>
        </p:txBody>
      </p:sp>
      <p:sp>
        <p:nvSpPr>
          <p:cNvPr id="5" name="Espace réservé du texte 4"/>
          <p:cNvSpPr txBox="1">
            <a:spLocks noGrp="1"/>
          </p:cNvSpPr>
          <p:nvPr>
            <p:ph type="body" idx="4294967295"/>
          </p:nvPr>
        </p:nvSpPr>
        <p:spPr>
          <a:xfrm>
            <a:off x="6840001" y="1223963"/>
            <a:ext cx="2808824" cy="3455987"/>
          </a:xfrm>
        </p:spPr>
        <p:txBody>
          <a:bodyPr/>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Ari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Ari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Ari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Ari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Ari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9pPr>
          </a:lstStyle>
          <a:p>
            <a:pPr lvl="0" algn="ctr">
              <a:buNone/>
            </a:pPr>
            <a:r>
              <a:rPr lang="fr-FR" sz="2200" b="1" dirty="0">
                <a:solidFill>
                  <a:srgbClr val="009900"/>
                </a:solidFill>
              </a:rPr>
              <a:t>Le droit de mourir dans la dignité</a:t>
            </a:r>
          </a:p>
          <a:p>
            <a:pPr lvl="0">
              <a:buNone/>
            </a:pPr>
            <a:endParaRPr lang="fr-FR" sz="2000" dirty="0">
              <a:solidFill>
                <a:srgbClr val="009900"/>
              </a:solidFill>
            </a:endParaRPr>
          </a:p>
          <a:p>
            <a:pPr lvl="0"/>
            <a:r>
              <a:rPr lang="fr-FR" sz="2000" dirty="0">
                <a:solidFill>
                  <a:srgbClr val="009900"/>
                </a:solidFill>
              </a:rPr>
              <a:t>Les avancées de la loi </a:t>
            </a:r>
            <a:r>
              <a:rPr lang="fr-FR" sz="2000" dirty="0" err="1">
                <a:solidFill>
                  <a:srgbClr val="009900"/>
                </a:solidFill>
              </a:rPr>
              <a:t>Clayes</a:t>
            </a:r>
            <a:r>
              <a:rPr lang="fr-FR" sz="2000" dirty="0">
                <a:solidFill>
                  <a:srgbClr val="009900"/>
                </a:solidFill>
              </a:rPr>
              <a:t> – </a:t>
            </a:r>
            <a:r>
              <a:rPr lang="fr-FR" sz="2000" dirty="0" smtClean="0">
                <a:solidFill>
                  <a:srgbClr val="009900"/>
                </a:solidFill>
              </a:rPr>
              <a:t>Léonetti sont elles suffisantes?</a:t>
            </a:r>
            <a:endParaRPr lang="fr-FR" sz="2000" dirty="0">
              <a:solidFill>
                <a:srgbClr val="009900"/>
              </a:solidFill>
            </a:endParaRPr>
          </a:p>
        </p:txBody>
      </p:sp>
      <p:pic>
        <p:nvPicPr>
          <p:cNvPr id="9" name="Image 8"/>
          <p:cNvPicPr>
            <a:picLocks noChangeAspect="1"/>
          </p:cNvPicPr>
          <p:nvPr/>
        </p:nvPicPr>
        <p:blipFill>
          <a:blip r:embed="rId3">
            <a:lum/>
            <a:alphaModFix/>
          </a:blip>
          <a:srcRect/>
          <a:stretch>
            <a:fillRect/>
          </a:stretch>
        </p:blipFill>
        <p:spPr>
          <a:xfrm>
            <a:off x="4320232" y="4564888"/>
            <a:ext cx="2113056" cy="2553751"/>
          </a:xfrm>
          <a:prstGeom prst="rect">
            <a:avLst/>
          </a:prstGeom>
          <a:noFill/>
          <a:ln>
            <a:noFill/>
          </a:ln>
        </p:spPr>
      </p:pic>
      <p:pic>
        <p:nvPicPr>
          <p:cNvPr id="10" name="Image 9"/>
          <p:cNvPicPr>
            <a:picLocks noChangeAspect="1"/>
          </p:cNvPicPr>
          <p:nvPr/>
        </p:nvPicPr>
        <p:blipFill>
          <a:blip r:embed="rId4">
            <a:lum/>
            <a:alphaModFix/>
          </a:blip>
          <a:srcRect/>
          <a:stretch>
            <a:fillRect/>
          </a:stretch>
        </p:blipFill>
        <p:spPr>
          <a:xfrm>
            <a:off x="503808" y="5292004"/>
            <a:ext cx="3312368" cy="1826635"/>
          </a:xfrm>
          <a:prstGeom prst="rect">
            <a:avLst/>
          </a:prstGeom>
          <a:noFill/>
          <a:ln>
            <a:noFill/>
          </a:ln>
        </p:spPr>
      </p:pic>
      <p:pic>
        <p:nvPicPr>
          <p:cNvPr id="11" name="Image 10"/>
          <p:cNvPicPr>
            <a:picLocks noChangeAspect="1"/>
          </p:cNvPicPr>
          <p:nvPr/>
        </p:nvPicPr>
        <p:blipFill>
          <a:blip r:embed="rId5">
            <a:lum/>
            <a:alphaModFix/>
          </a:blip>
          <a:srcRect/>
          <a:stretch>
            <a:fillRect/>
          </a:stretch>
        </p:blipFill>
        <p:spPr>
          <a:xfrm>
            <a:off x="6840000" y="4931963"/>
            <a:ext cx="3024848" cy="2186676"/>
          </a:xfrm>
          <a:prstGeom prst="rect">
            <a:avLst/>
          </a:prstGeom>
          <a:noFill/>
          <a:ln>
            <a:noFill/>
          </a:ln>
        </p:spPr>
      </p:pic>
    </p:spTree>
  </p:cSld>
  <p:clrMapOvr>
    <a:masterClrMapping/>
  </p:clrMapOvr>
  <p:transition spd="med">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a:off x="0" y="439738"/>
            <a:ext cx="9072563" cy="985837"/>
          </a:xfrm>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sz="3200" dirty="0">
                <a:solidFill>
                  <a:srgbClr val="0000CC"/>
                </a:solidFill>
              </a:rPr>
              <a:t>Un long processus d'affranchissement de l'Etat vis à vis de </a:t>
            </a:r>
            <a:r>
              <a:rPr lang="fr-FR" sz="3200" dirty="0" smtClean="0">
                <a:solidFill>
                  <a:srgbClr val="0000CC"/>
                </a:solidFill>
              </a:rPr>
              <a:t>l'Eglise</a:t>
            </a:r>
            <a:endParaRPr lang="fr-FR" sz="3200" dirty="0">
              <a:solidFill>
                <a:srgbClr val="0000CC"/>
              </a:solidFill>
            </a:endParaRPr>
          </a:p>
        </p:txBody>
      </p:sp>
      <p:sp>
        <p:nvSpPr>
          <p:cNvPr id="4" name="Espace réservé du texte 3"/>
          <p:cNvSpPr txBox="1">
            <a:spLocks noGrp="1"/>
          </p:cNvSpPr>
          <p:nvPr>
            <p:ph type="body" idx="4294967295"/>
          </p:nvPr>
        </p:nvSpPr>
        <p:spPr>
          <a:xfrm>
            <a:off x="5653088" y="1692275"/>
            <a:ext cx="4427537" cy="2354263"/>
          </a:xfrm>
        </p:spPr>
        <p:txBody>
          <a:bodyPr>
            <a:spAutoFit/>
          </a:bodyPr>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Ari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Ari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Ari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Ari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Ari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9pPr>
          </a:lstStyle>
          <a:p>
            <a:pPr lvl="0" algn="ctr">
              <a:buNone/>
            </a:pPr>
            <a:r>
              <a:rPr lang="fr-FR" sz="2600" dirty="0">
                <a:solidFill>
                  <a:srgbClr val="006600"/>
                </a:solidFill>
              </a:rPr>
              <a:t>Les Lumières</a:t>
            </a:r>
          </a:p>
          <a:p>
            <a:pPr lvl="0"/>
            <a:r>
              <a:rPr lang="fr-FR" sz="2000" dirty="0">
                <a:solidFill>
                  <a:srgbClr val="006600"/>
                </a:solidFill>
              </a:rPr>
              <a:t>Montesquieu </a:t>
            </a:r>
            <a:r>
              <a:rPr lang="fr-FR" sz="1600" i="1" dirty="0">
                <a:solidFill>
                  <a:srgbClr val="006600"/>
                </a:solidFill>
              </a:rPr>
              <a:t>L'esprit des </a:t>
            </a:r>
            <a:r>
              <a:rPr lang="fr-FR" sz="1600" i="1" dirty="0" smtClean="0">
                <a:solidFill>
                  <a:srgbClr val="006600"/>
                </a:solidFill>
              </a:rPr>
              <a:t>lois</a:t>
            </a:r>
            <a:endParaRPr lang="fr-FR" sz="2000" dirty="0">
              <a:solidFill>
                <a:srgbClr val="006600"/>
              </a:solidFill>
            </a:endParaRPr>
          </a:p>
          <a:p>
            <a:pPr lvl="0"/>
            <a:r>
              <a:rPr lang="fr-FR" sz="2000" dirty="0">
                <a:solidFill>
                  <a:srgbClr val="006600"/>
                </a:solidFill>
              </a:rPr>
              <a:t>Voltaire </a:t>
            </a:r>
            <a:r>
              <a:rPr lang="fr-FR" sz="1600" i="1" dirty="0">
                <a:solidFill>
                  <a:srgbClr val="006600"/>
                </a:solidFill>
              </a:rPr>
              <a:t>l'affaire Calas, le chevalier de La Barre</a:t>
            </a:r>
          </a:p>
          <a:p>
            <a:pPr lvl="0"/>
            <a:r>
              <a:rPr lang="fr-FR" sz="2000" dirty="0">
                <a:solidFill>
                  <a:srgbClr val="006600"/>
                </a:solidFill>
              </a:rPr>
              <a:t>Diderot </a:t>
            </a:r>
            <a:r>
              <a:rPr lang="fr-FR" sz="1600" dirty="0">
                <a:solidFill>
                  <a:srgbClr val="006600"/>
                </a:solidFill>
              </a:rPr>
              <a:t>l</a:t>
            </a:r>
            <a:r>
              <a:rPr lang="fr-FR" sz="1600" i="1" dirty="0">
                <a:solidFill>
                  <a:srgbClr val="006600"/>
                </a:solidFill>
              </a:rPr>
              <a:t>a Raison (réflexion et logique) et la foi (intime conviction</a:t>
            </a:r>
            <a:r>
              <a:rPr lang="fr-FR" sz="1600" dirty="0">
                <a:solidFill>
                  <a:srgbClr val="006600"/>
                </a:solidFill>
              </a:rPr>
              <a:t>)</a:t>
            </a:r>
          </a:p>
        </p:txBody>
      </p:sp>
      <p:sp>
        <p:nvSpPr>
          <p:cNvPr id="6" name="Espace réservé du texte 5"/>
          <p:cNvSpPr txBox="1">
            <a:spLocks noGrp="1"/>
          </p:cNvSpPr>
          <p:nvPr>
            <p:ph type="body" idx="4294967295"/>
          </p:nvPr>
        </p:nvSpPr>
        <p:spPr>
          <a:xfrm>
            <a:off x="0" y="4676775"/>
            <a:ext cx="4427538" cy="2379663"/>
          </a:xfrm>
        </p:spPr>
        <p:txBody>
          <a:bodyPr>
            <a:spAutoFit/>
          </a:bodyPr>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Ari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Ari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Ari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Ari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Ari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9pPr>
          </a:lstStyle>
          <a:p>
            <a:pPr lvl="0" algn="ctr">
              <a:buNone/>
            </a:pPr>
            <a:r>
              <a:rPr lang="fr-FR" sz="2400" dirty="0">
                <a:solidFill>
                  <a:srgbClr val="990066"/>
                </a:solidFill>
              </a:rPr>
              <a:t>1789 :La Déclaration des droits de l'homme et du citoyen</a:t>
            </a:r>
          </a:p>
          <a:p>
            <a:pPr lvl="0" algn="l"/>
            <a:r>
              <a:rPr lang="fr-FR" sz="1600" i="1" dirty="0">
                <a:solidFill>
                  <a:srgbClr val="990066"/>
                </a:solidFill>
              </a:rPr>
              <a:t>Art 1 : Les hommes naissent libres et égaux en droit</a:t>
            </a:r>
          </a:p>
          <a:p>
            <a:pPr lvl="0" algn="l"/>
            <a:r>
              <a:rPr lang="fr-FR" sz="1600" i="1" dirty="0">
                <a:solidFill>
                  <a:srgbClr val="990066"/>
                </a:solidFill>
              </a:rPr>
              <a:t>Art 10 Nul ne doit être inquiété pour ses opinions, mêmes religieuses</a:t>
            </a:r>
          </a:p>
        </p:txBody>
      </p:sp>
      <p:pic>
        <p:nvPicPr>
          <p:cNvPr id="7" name="Image 6"/>
          <p:cNvPicPr>
            <a:picLocks noChangeAspect="1"/>
          </p:cNvPicPr>
          <p:nvPr/>
        </p:nvPicPr>
        <p:blipFill>
          <a:blip r:embed="rId3">
            <a:lum/>
            <a:alphaModFix/>
          </a:blip>
          <a:srcRect/>
          <a:stretch>
            <a:fillRect/>
          </a:stretch>
        </p:blipFill>
        <p:spPr>
          <a:xfrm>
            <a:off x="863848" y="2123653"/>
            <a:ext cx="2448272" cy="2016224"/>
          </a:xfrm>
          <a:prstGeom prst="rect">
            <a:avLst/>
          </a:prstGeom>
          <a:noFill/>
          <a:ln>
            <a:noFill/>
          </a:ln>
        </p:spPr>
      </p:pic>
      <p:pic>
        <p:nvPicPr>
          <p:cNvPr id="8" name="Image 7"/>
          <p:cNvPicPr>
            <a:picLocks noChangeAspect="1"/>
          </p:cNvPicPr>
          <p:nvPr/>
        </p:nvPicPr>
        <p:blipFill>
          <a:blip r:embed="rId4">
            <a:lum/>
            <a:alphaModFix/>
          </a:blip>
          <a:srcRect/>
          <a:stretch>
            <a:fillRect/>
          </a:stretch>
        </p:blipFill>
        <p:spPr>
          <a:xfrm>
            <a:off x="6264448" y="4715941"/>
            <a:ext cx="3240360" cy="2304256"/>
          </a:xfrm>
          <a:prstGeom prst="rect">
            <a:avLst/>
          </a:prstGeom>
          <a:noFill/>
          <a:ln>
            <a:noFill/>
          </a:ln>
        </p:spPr>
      </p:pic>
    </p:spTree>
  </p:cSld>
  <p:clrMapOvr>
    <a:masterClrMapping/>
  </p:clrMapOvr>
  <p:transition spd="med">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name="page25">
    <p:spTree>
      <p:nvGrpSpPr>
        <p:cNvPr id="1" name=""/>
        <p:cNvGrpSpPr/>
        <p:nvPr/>
      </p:nvGrpSpPr>
      <p:grpSpPr>
        <a:xfrm>
          <a:off x="0" y="0"/>
          <a:ext cx="0" cy="0"/>
          <a:chOff x="0" y="0"/>
          <a:chExt cx="0" cy="0"/>
        </a:xfrm>
      </p:grpSpPr>
      <p:pic>
        <p:nvPicPr>
          <p:cNvPr id="2" name="Image 1"/>
          <p:cNvPicPr>
            <a:picLocks noChangeAspect="1"/>
          </p:cNvPicPr>
          <p:nvPr/>
        </p:nvPicPr>
        <p:blipFill>
          <a:blip r:embed="rId3">
            <a:lum/>
            <a:alphaModFix/>
          </a:blip>
          <a:srcRect/>
          <a:stretch>
            <a:fillRect/>
          </a:stretch>
        </p:blipFill>
        <p:spPr>
          <a:xfrm>
            <a:off x="576000" y="576000"/>
            <a:ext cx="8784000" cy="6120000"/>
          </a:xfrm>
          <a:prstGeom prst="rect">
            <a:avLst/>
          </a:prstGeom>
          <a:noFill/>
          <a:ln>
            <a:noFill/>
          </a:ln>
        </p:spPr>
      </p:pic>
    </p:spTree>
  </p:cSld>
  <p:clrMapOvr>
    <a:masterClrMapping/>
  </p:clrMapOvr>
  <p:transition spd="med">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page7">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a:off x="0" y="439738"/>
            <a:ext cx="9072563" cy="985837"/>
          </a:xfrm>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sz="3200" dirty="0">
                <a:solidFill>
                  <a:srgbClr val="0000CC"/>
                </a:solidFill>
              </a:rPr>
              <a:t>Un long processus d'affranchissement de l'Etat vis à vis de </a:t>
            </a:r>
            <a:r>
              <a:rPr lang="fr-FR" sz="3200" dirty="0" smtClean="0">
                <a:solidFill>
                  <a:srgbClr val="0000CC"/>
                </a:solidFill>
              </a:rPr>
              <a:t>l'Eglise</a:t>
            </a:r>
            <a:endParaRPr lang="fr-FR" sz="3200" dirty="0">
              <a:solidFill>
                <a:srgbClr val="0000CC"/>
              </a:solidFill>
            </a:endParaRPr>
          </a:p>
        </p:txBody>
      </p:sp>
      <p:sp>
        <p:nvSpPr>
          <p:cNvPr id="3" name="Espace réservé du texte 2"/>
          <p:cNvSpPr txBox="1">
            <a:spLocks noGrp="1"/>
          </p:cNvSpPr>
          <p:nvPr>
            <p:ph type="body" idx="4294967295"/>
          </p:nvPr>
        </p:nvSpPr>
        <p:spPr>
          <a:xfrm>
            <a:off x="0" y="1768475"/>
            <a:ext cx="4427538" cy="2379663"/>
          </a:xfrm>
        </p:spPr>
        <p:txBody>
          <a:bodyPr>
            <a:spAutoFit/>
          </a:bodyPr>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Ari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Ari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Ari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Ari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Ari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9pPr>
          </a:lstStyle>
          <a:p>
            <a:pPr lvl="0">
              <a:buNone/>
            </a:pPr>
            <a:endParaRPr lang="fr-FR" dirty="0"/>
          </a:p>
          <a:p>
            <a:pPr lvl="0">
              <a:buNone/>
            </a:pPr>
            <a:r>
              <a:rPr lang="fr-FR" dirty="0"/>
              <a:t>Les lois révolutionnaires</a:t>
            </a:r>
          </a:p>
        </p:txBody>
      </p:sp>
      <p:sp>
        <p:nvSpPr>
          <p:cNvPr id="5" name="Espace réservé du texte 4"/>
          <p:cNvSpPr txBox="1">
            <a:spLocks noGrp="1"/>
          </p:cNvSpPr>
          <p:nvPr>
            <p:ph type="body" idx="4294967295"/>
          </p:nvPr>
        </p:nvSpPr>
        <p:spPr>
          <a:xfrm>
            <a:off x="5653088" y="2376488"/>
            <a:ext cx="4427537" cy="4381500"/>
          </a:xfrm>
        </p:spPr>
        <p:txBody>
          <a:bodyPr/>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Ari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Ari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Ari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Ari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Ari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9pPr>
          </a:lstStyle>
          <a:p>
            <a:pPr lvl="0"/>
            <a:r>
              <a:rPr lang="fr-FR" sz="2200"/>
              <a:t>1789 Abolition des privilèges et des droits féodaux</a:t>
            </a:r>
          </a:p>
          <a:p>
            <a:pPr lvl="0"/>
            <a:r>
              <a:rPr lang="fr-FR" sz="2200"/>
              <a:t>1791 Etat-civil et institution du mariage civil</a:t>
            </a:r>
          </a:p>
          <a:p>
            <a:pPr lvl="0"/>
            <a:r>
              <a:rPr lang="fr-FR" sz="2200"/>
              <a:t>1791 : liberté des cultes</a:t>
            </a:r>
          </a:p>
          <a:p>
            <a:pPr lvl="0"/>
            <a:r>
              <a:rPr lang="fr-FR" sz="2200"/>
              <a:t>1792 : institution du divorce</a:t>
            </a:r>
          </a:p>
          <a:p>
            <a:pPr lvl="0"/>
            <a:r>
              <a:rPr lang="fr-FR" sz="2200"/>
              <a:t>1804 : code civil</a:t>
            </a:r>
          </a:p>
        </p:txBody>
      </p:sp>
      <p:pic>
        <p:nvPicPr>
          <p:cNvPr id="6" name="Image 5"/>
          <p:cNvPicPr>
            <a:picLocks noChangeAspect="1"/>
          </p:cNvPicPr>
          <p:nvPr/>
        </p:nvPicPr>
        <p:blipFill>
          <a:blip r:embed="rId3">
            <a:lum/>
            <a:alphaModFix/>
          </a:blip>
          <a:srcRect/>
          <a:stretch>
            <a:fillRect/>
          </a:stretch>
        </p:blipFill>
        <p:spPr>
          <a:xfrm>
            <a:off x="647824" y="3779837"/>
            <a:ext cx="4176000" cy="3024000"/>
          </a:xfrm>
          <a:prstGeom prst="rect">
            <a:avLst/>
          </a:prstGeom>
          <a:noFill/>
          <a:ln>
            <a:noFill/>
          </a:ln>
        </p:spPr>
      </p:pic>
    </p:spTree>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name="page8">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a:off x="0" y="439738"/>
            <a:ext cx="9072563" cy="985837"/>
          </a:xfrm>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sz="3200" dirty="0">
                <a:solidFill>
                  <a:srgbClr val="0000CC"/>
                </a:solidFill>
              </a:rPr>
              <a:t>Un long processus d'affranchissement de l'Etat vis à vis de </a:t>
            </a:r>
            <a:r>
              <a:rPr lang="fr-FR" sz="3200" dirty="0" smtClean="0">
                <a:solidFill>
                  <a:srgbClr val="0000CC"/>
                </a:solidFill>
              </a:rPr>
              <a:t>l'Eglise</a:t>
            </a:r>
            <a:endParaRPr lang="fr-FR" sz="3200" dirty="0">
              <a:solidFill>
                <a:srgbClr val="0000CC"/>
              </a:solidFill>
            </a:endParaRPr>
          </a:p>
        </p:txBody>
      </p:sp>
      <p:sp>
        <p:nvSpPr>
          <p:cNvPr id="3" name="Espace réservé du texte 2"/>
          <p:cNvSpPr txBox="1">
            <a:spLocks noGrp="1"/>
          </p:cNvSpPr>
          <p:nvPr>
            <p:ph type="body" idx="4294967295"/>
          </p:nvPr>
        </p:nvSpPr>
        <p:spPr>
          <a:xfrm>
            <a:off x="0" y="1768475"/>
            <a:ext cx="4427538" cy="2379663"/>
          </a:xfrm>
        </p:spPr>
        <p:txBody>
          <a:bodyPr/>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Ari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Ari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Ari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Ari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Ari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9pPr>
          </a:lstStyle>
          <a:p>
            <a:pPr lvl="0">
              <a:buNone/>
            </a:pPr>
            <a:r>
              <a:rPr lang="fr-FR" sz="2600"/>
              <a:t>II ème République (1848)</a:t>
            </a:r>
          </a:p>
        </p:txBody>
      </p:sp>
      <p:sp>
        <p:nvSpPr>
          <p:cNvPr id="4" name="Espace réservé du texte 3"/>
          <p:cNvSpPr txBox="1">
            <a:spLocks noGrp="1"/>
          </p:cNvSpPr>
          <p:nvPr>
            <p:ph type="body" idx="4294967295"/>
          </p:nvPr>
        </p:nvSpPr>
        <p:spPr>
          <a:xfrm>
            <a:off x="5654675" y="1797050"/>
            <a:ext cx="4425950" cy="2379663"/>
          </a:xfrm>
        </p:spPr>
        <p:txBody>
          <a:bodyPr/>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Ari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Ari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Ari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Ari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Ari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9pPr>
          </a:lstStyle>
          <a:p>
            <a:pPr lvl="0">
              <a:buNone/>
            </a:pPr>
            <a:endParaRPr lang="fr-FR" sz="2200" dirty="0"/>
          </a:p>
          <a:p>
            <a:pPr lvl="0"/>
            <a:r>
              <a:rPr lang="fr-FR" sz="2200" dirty="0"/>
              <a:t>Instauration du suffrage </a:t>
            </a:r>
            <a:r>
              <a:rPr lang="fr-FR" sz="2200" dirty="0" smtClean="0"/>
              <a:t>universel (masculin)</a:t>
            </a:r>
            <a:endParaRPr lang="fr-FR" sz="2200" dirty="0"/>
          </a:p>
          <a:p>
            <a:pPr lvl="0"/>
            <a:r>
              <a:rPr lang="fr-FR" sz="2200" dirty="0"/>
              <a:t>Abolition de l'esclavage</a:t>
            </a:r>
          </a:p>
        </p:txBody>
      </p:sp>
      <p:sp>
        <p:nvSpPr>
          <p:cNvPr id="5" name="Espace réservé du texte 4"/>
          <p:cNvSpPr txBox="1">
            <a:spLocks noGrp="1"/>
          </p:cNvSpPr>
          <p:nvPr>
            <p:ph type="body" idx="4294967295"/>
          </p:nvPr>
        </p:nvSpPr>
        <p:spPr>
          <a:xfrm>
            <a:off x="5653088" y="4375150"/>
            <a:ext cx="4427537" cy="2732088"/>
          </a:xfrm>
        </p:spPr>
        <p:txBody>
          <a:bodyPr>
            <a:normAutofit fontScale="92500" lnSpcReduction="10000"/>
          </a:bodyPr>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Ari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Ari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Ari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Ari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Ari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9pPr>
          </a:lstStyle>
          <a:p>
            <a:pPr lvl="0"/>
            <a:r>
              <a:rPr lang="fr-FR" sz="2200"/>
              <a:t>1881 Liberté de la presse</a:t>
            </a:r>
          </a:p>
          <a:p>
            <a:pPr lvl="0"/>
            <a:r>
              <a:rPr lang="fr-FR" sz="2200"/>
              <a:t>1881-1882 Lois Ferry : Ecole primaire publique et gratuit, obligatoire, laïque</a:t>
            </a:r>
          </a:p>
          <a:p>
            <a:pPr lvl="0"/>
            <a:r>
              <a:rPr lang="fr-FR" sz="2200"/>
              <a:t>1901 liberté d'association</a:t>
            </a:r>
          </a:p>
          <a:p>
            <a:pPr lvl="0"/>
            <a:r>
              <a:rPr lang="fr-FR" sz="2200" b="1">
                <a:solidFill>
                  <a:srgbClr val="CC0000"/>
                </a:solidFill>
              </a:rPr>
              <a:t>1905 loi de séparation des églises et de l'état</a:t>
            </a:r>
          </a:p>
        </p:txBody>
      </p:sp>
      <p:sp>
        <p:nvSpPr>
          <p:cNvPr id="6" name="Espace réservé du texte 5"/>
          <p:cNvSpPr txBox="1">
            <a:spLocks noGrp="1"/>
          </p:cNvSpPr>
          <p:nvPr>
            <p:ph type="body" idx="4294967295"/>
          </p:nvPr>
        </p:nvSpPr>
        <p:spPr>
          <a:xfrm>
            <a:off x="0" y="4375150"/>
            <a:ext cx="4427538" cy="2379663"/>
          </a:xfrm>
        </p:spPr>
        <p:txBody>
          <a:bodyPr/>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Ari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Ari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Ari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Ari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Ari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9pPr>
          </a:lstStyle>
          <a:p>
            <a:pPr lvl="0">
              <a:buNone/>
            </a:pPr>
            <a:r>
              <a:rPr lang="fr-FR" sz="2600"/>
              <a:t>III ème République</a:t>
            </a:r>
          </a:p>
        </p:txBody>
      </p:sp>
      <p:pic>
        <p:nvPicPr>
          <p:cNvPr id="7" name="Image 6"/>
          <p:cNvPicPr>
            <a:picLocks noChangeAspect="1"/>
          </p:cNvPicPr>
          <p:nvPr/>
        </p:nvPicPr>
        <p:blipFill>
          <a:blip r:embed="rId3">
            <a:lum/>
            <a:alphaModFix/>
          </a:blip>
          <a:srcRect/>
          <a:stretch>
            <a:fillRect/>
          </a:stretch>
        </p:blipFill>
        <p:spPr>
          <a:xfrm>
            <a:off x="1368000" y="2304000"/>
            <a:ext cx="2371320" cy="1440000"/>
          </a:xfrm>
          <a:prstGeom prst="rect">
            <a:avLst/>
          </a:prstGeom>
          <a:noFill/>
          <a:ln>
            <a:noFill/>
          </a:ln>
        </p:spPr>
      </p:pic>
      <p:pic>
        <p:nvPicPr>
          <p:cNvPr id="8" name="Image 7"/>
          <p:cNvPicPr>
            <a:picLocks noChangeAspect="1"/>
          </p:cNvPicPr>
          <p:nvPr/>
        </p:nvPicPr>
        <p:blipFill>
          <a:blip r:embed="rId4">
            <a:lum/>
            <a:alphaModFix/>
          </a:blip>
          <a:srcRect/>
          <a:stretch>
            <a:fillRect/>
          </a:stretch>
        </p:blipFill>
        <p:spPr>
          <a:xfrm>
            <a:off x="1296000" y="5112000"/>
            <a:ext cx="2304000" cy="1545120"/>
          </a:xfrm>
          <a:prstGeom prst="rect">
            <a:avLst/>
          </a:prstGeom>
          <a:noFill/>
          <a:ln>
            <a:noFill/>
          </a:ln>
        </p:spPr>
      </p:pic>
    </p:spTree>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name="page9">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a:off x="431800" y="301626"/>
            <a:ext cx="9145015" cy="957932"/>
          </a:xfrm>
        </p:spPr>
        <p:txBody>
          <a:bodyPr>
            <a:normAutofit fontScale="90000"/>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sz="4000" dirty="0"/>
              <a:t>De l'égalité dans la vie au droit de vivre sa vie</a:t>
            </a:r>
          </a:p>
        </p:txBody>
      </p:sp>
      <p:sp>
        <p:nvSpPr>
          <p:cNvPr id="3" name="Espace réservé du texte 2"/>
          <p:cNvSpPr txBox="1">
            <a:spLocks noGrp="1"/>
          </p:cNvSpPr>
          <p:nvPr>
            <p:ph type="body" idx="4294967295"/>
          </p:nvPr>
        </p:nvSpPr>
        <p:spPr>
          <a:xfrm>
            <a:off x="287784" y="1475581"/>
            <a:ext cx="4139754" cy="792088"/>
          </a:xfrm>
        </p:spPr>
        <p:txBody>
          <a:bodyPr>
            <a:normAutofit fontScale="77500" lnSpcReduction="20000"/>
          </a:bodyPr>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Ari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Ari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Ari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Ari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Ari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9pPr>
          </a:lstStyle>
          <a:p>
            <a:pPr lvl="0">
              <a:buNone/>
            </a:pPr>
            <a:r>
              <a:rPr lang="fr-FR" dirty="0"/>
              <a:t>La Libération               </a:t>
            </a:r>
          </a:p>
          <a:p>
            <a:pPr lvl="0">
              <a:buNone/>
            </a:pPr>
            <a:r>
              <a:rPr lang="fr-FR" sz="2200" dirty="0"/>
              <a:t>le programme du CNR</a:t>
            </a:r>
          </a:p>
        </p:txBody>
      </p:sp>
      <p:sp>
        <p:nvSpPr>
          <p:cNvPr id="4" name="Espace réservé du texte 3"/>
          <p:cNvSpPr txBox="1">
            <a:spLocks noGrp="1"/>
          </p:cNvSpPr>
          <p:nvPr>
            <p:ph type="body" idx="4294967295"/>
          </p:nvPr>
        </p:nvSpPr>
        <p:spPr>
          <a:xfrm>
            <a:off x="5653088" y="1511300"/>
            <a:ext cx="4427537" cy="1692275"/>
          </a:xfrm>
        </p:spPr>
        <p:txBody>
          <a:bodyPr>
            <a:normAutofit lnSpcReduction="10000"/>
          </a:bodyPr>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Ari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Ari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Ari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Ari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Ari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9pPr>
          </a:lstStyle>
          <a:p>
            <a:pPr lvl="0">
              <a:buNone/>
            </a:pPr>
            <a:endParaRPr lang="fr-FR" sz="2200" dirty="0"/>
          </a:p>
          <a:p>
            <a:pPr lvl="0"/>
            <a:r>
              <a:rPr lang="fr-FR" sz="2200" dirty="0"/>
              <a:t>1944 : droit de vote réellement universel</a:t>
            </a:r>
          </a:p>
          <a:p>
            <a:pPr lvl="0"/>
            <a:r>
              <a:rPr lang="fr-FR" sz="2200" dirty="0"/>
              <a:t>1945 : Sécurité Sociale</a:t>
            </a:r>
          </a:p>
        </p:txBody>
      </p:sp>
      <p:sp>
        <p:nvSpPr>
          <p:cNvPr id="5" name="Espace réservé du texte 4"/>
          <p:cNvSpPr txBox="1">
            <a:spLocks noGrp="1"/>
          </p:cNvSpPr>
          <p:nvPr>
            <p:ph type="body" idx="4294967295"/>
          </p:nvPr>
        </p:nvSpPr>
        <p:spPr>
          <a:xfrm>
            <a:off x="5653088" y="3275013"/>
            <a:ext cx="4427537" cy="3997325"/>
          </a:xfrm>
        </p:spPr>
        <p:txBody>
          <a:bodyPr>
            <a:normAutofit fontScale="92500"/>
          </a:bodyPr>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Ari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Ari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Ari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Ari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Ari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9pPr>
          </a:lstStyle>
          <a:p>
            <a:pPr lvl="0">
              <a:lnSpc>
                <a:spcPct val="150000"/>
              </a:lnSpc>
              <a:buNone/>
            </a:pPr>
            <a:r>
              <a:rPr lang="fr-FR" sz="2200" b="1" dirty="0"/>
              <a:t>.</a:t>
            </a:r>
            <a:r>
              <a:rPr lang="fr-FR" sz="2200" dirty="0" smtClean="0"/>
              <a:t>   1967</a:t>
            </a:r>
            <a:r>
              <a:rPr lang="fr-FR" sz="2200" dirty="0"/>
              <a:t> : Loi sur la </a:t>
            </a:r>
            <a:r>
              <a:rPr lang="fr-FR" sz="2200" dirty="0" smtClean="0"/>
              <a:t>contraception, dépénalisation des IVG</a:t>
            </a:r>
            <a:endParaRPr lang="fr-FR" sz="2200" dirty="0"/>
          </a:p>
          <a:p>
            <a:pPr lvl="0"/>
            <a:r>
              <a:rPr lang="fr-FR" sz="2200" dirty="0" smtClean="0"/>
              <a:t>1999</a:t>
            </a:r>
            <a:r>
              <a:rPr lang="fr-FR" sz="2200" dirty="0"/>
              <a:t> : PACS</a:t>
            </a:r>
          </a:p>
          <a:p>
            <a:pPr lvl="0"/>
            <a:r>
              <a:rPr lang="fr-FR" sz="2200" dirty="0"/>
              <a:t>2013 : Mariage pour tous</a:t>
            </a:r>
          </a:p>
          <a:p>
            <a:pPr lvl="0"/>
            <a:r>
              <a:rPr lang="fr-FR" sz="2200" dirty="0" smtClean="0"/>
              <a:t>2016 : loi </a:t>
            </a:r>
            <a:r>
              <a:rPr lang="fr-FR" sz="2200" dirty="0" err="1" smtClean="0"/>
              <a:t>Claeys</a:t>
            </a:r>
            <a:r>
              <a:rPr lang="fr-FR" sz="2200" dirty="0" smtClean="0"/>
              <a:t> </a:t>
            </a:r>
            <a:r>
              <a:rPr lang="fr-FR" sz="2200" dirty="0" err="1" smtClean="0"/>
              <a:t>Leonetti</a:t>
            </a:r>
            <a:r>
              <a:rPr lang="fr-FR" sz="2200" dirty="0" smtClean="0"/>
              <a:t> sur la             fin de vie</a:t>
            </a:r>
          </a:p>
          <a:p>
            <a:pPr lvl="0"/>
            <a:r>
              <a:rPr lang="fr-FR" sz="2200" dirty="0" smtClean="0"/>
              <a:t>2021 : Loi sur la bioéthique ; Accès à la PMA élargi </a:t>
            </a:r>
            <a:endParaRPr lang="fr-FR" sz="2200" dirty="0"/>
          </a:p>
        </p:txBody>
      </p:sp>
      <p:sp>
        <p:nvSpPr>
          <p:cNvPr id="6" name="Espace réservé du texte 5"/>
          <p:cNvSpPr txBox="1">
            <a:spLocks noGrp="1"/>
          </p:cNvSpPr>
          <p:nvPr>
            <p:ph type="body" idx="4294967295"/>
          </p:nvPr>
        </p:nvSpPr>
        <p:spPr>
          <a:xfrm>
            <a:off x="359792" y="4375150"/>
            <a:ext cx="4067746" cy="772839"/>
          </a:xfrm>
        </p:spPr>
        <p:txBody>
          <a:bodyPr>
            <a:normAutofit fontScale="85000" lnSpcReduction="20000"/>
          </a:bodyPr>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Ari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Ari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Ari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Ari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Ari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9pPr>
          </a:lstStyle>
          <a:p>
            <a:pPr lvl="0">
              <a:buNone/>
            </a:pPr>
            <a:r>
              <a:rPr lang="fr-FR" dirty="0"/>
              <a:t>L'extension des droits individuels</a:t>
            </a:r>
          </a:p>
        </p:txBody>
      </p:sp>
      <p:pic>
        <p:nvPicPr>
          <p:cNvPr id="7" name="Image 6"/>
          <p:cNvPicPr>
            <a:picLocks noChangeAspect="1"/>
          </p:cNvPicPr>
          <p:nvPr/>
        </p:nvPicPr>
        <p:blipFill>
          <a:blip r:embed="rId3">
            <a:lum/>
            <a:alphaModFix/>
          </a:blip>
          <a:srcRect/>
          <a:stretch>
            <a:fillRect/>
          </a:stretch>
        </p:blipFill>
        <p:spPr>
          <a:xfrm>
            <a:off x="800299" y="2699717"/>
            <a:ext cx="2735640" cy="1443240"/>
          </a:xfrm>
          <a:prstGeom prst="rect">
            <a:avLst/>
          </a:prstGeom>
          <a:noFill/>
          <a:ln>
            <a:noFill/>
          </a:ln>
        </p:spPr>
      </p:pic>
      <p:pic>
        <p:nvPicPr>
          <p:cNvPr id="8" name="Image 7"/>
          <p:cNvPicPr>
            <a:picLocks noChangeAspect="1"/>
          </p:cNvPicPr>
          <p:nvPr/>
        </p:nvPicPr>
        <p:blipFill>
          <a:blip r:embed="rId4">
            <a:lum/>
            <a:alphaModFix/>
          </a:blip>
          <a:srcRect/>
          <a:stretch>
            <a:fillRect/>
          </a:stretch>
        </p:blipFill>
        <p:spPr>
          <a:xfrm>
            <a:off x="800299" y="5292005"/>
            <a:ext cx="2951999" cy="1858319"/>
          </a:xfrm>
          <a:prstGeom prst="rect">
            <a:avLst/>
          </a:prstGeom>
          <a:noFill/>
          <a:ln>
            <a:noFill/>
          </a:ln>
        </p:spPr>
      </p:pic>
    </p:spTree>
  </p:cSld>
  <p:clrMapOvr>
    <a:masterClrMapping/>
  </p:clrMapOvr>
  <p:transition spd="med">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page10">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rot="3600">
            <a:off x="359824" y="311754"/>
            <a:ext cx="9505051" cy="1262063"/>
          </a:xfrm>
        </p:spPr>
        <p:txBody>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sz="4000" dirty="0"/>
              <a:t>Proposition de définition</a:t>
            </a:r>
          </a:p>
        </p:txBody>
      </p:sp>
      <p:sp>
        <p:nvSpPr>
          <p:cNvPr id="3" name="Espace réservé du texte 2"/>
          <p:cNvSpPr txBox="1">
            <a:spLocks noGrp="1"/>
          </p:cNvSpPr>
          <p:nvPr>
            <p:ph type="body" idx="4294967295"/>
          </p:nvPr>
        </p:nvSpPr>
        <p:spPr>
          <a:xfrm>
            <a:off x="359792" y="1511300"/>
            <a:ext cx="9433048" cy="5797550"/>
          </a:xfrm>
        </p:spPr>
        <p:txBody>
          <a:bodyPr/>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Ari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Ari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Ari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Ari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Ari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9pPr>
          </a:lstStyle>
          <a:p>
            <a:pPr lvl="0">
              <a:buNone/>
            </a:pPr>
            <a:r>
              <a:rPr lang="fr-FR" sz="2600" dirty="0"/>
              <a:t>La laïcité est un </a:t>
            </a:r>
            <a:r>
              <a:rPr lang="fr-FR" sz="2600" dirty="0" smtClean="0"/>
              <a:t>principe politique </a:t>
            </a:r>
            <a:r>
              <a:rPr lang="fr-FR" sz="2600" dirty="0"/>
              <a:t>par </a:t>
            </a:r>
            <a:r>
              <a:rPr lang="fr-FR" sz="2600" dirty="0" smtClean="0"/>
              <a:t>lequel l'Etat</a:t>
            </a:r>
            <a:r>
              <a:rPr lang="fr-FR" sz="2600" dirty="0"/>
              <a:t> :</a:t>
            </a:r>
          </a:p>
          <a:p>
            <a:pPr marL="108000" lvl="0" indent="0">
              <a:buNone/>
            </a:pPr>
            <a:r>
              <a:rPr lang="fr-FR" sz="2600" dirty="0" smtClean="0">
                <a:solidFill>
                  <a:srgbClr val="000000"/>
                </a:solidFill>
              </a:rPr>
              <a:t>	- garantit </a:t>
            </a:r>
            <a:r>
              <a:rPr lang="fr-FR" sz="2600" dirty="0">
                <a:solidFill>
                  <a:srgbClr val="000000"/>
                </a:solidFill>
              </a:rPr>
              <a:t>la </a:t>
            </a:r>
            <a:r>
              <a:rPr lang="fr-FR" sz="2600" b="1" u="sng" dirty="0"/>
              <a:t>liberté</a:t>
            </a:r>
            <a:r>
              <a:rPr lang="fr-FR" sz="2600" dirty="0">
                <a:solidFill>
                  <a:srgbClr val="000000"/>
                </a:solidFill>
              </a:rPr>
              <a:t> de conscience, c'est à dire </a:t>
            </a:r>
            <a:r>
              <a:rPr lang="fr-FR" sz="2600" dirty="0" smtClean="0">
                <a:solidFill>
                  <a:srgbClr val="000000"/>
                </a:solidFill>
              </a:rPr>
              <a:t>le fait de    	croire ou </a:t>
            </a:r>
            <a:r>
              <a:rPr lang="fr-FR" sz="2600" dirty="0">
                <a:solidFill>
                  <a:srgbClr val="000000"/>
                </a:solidFill>
              </a:rPr>
              <a:t>de ne pas </a:t>
            </a:r>
            <a:r>
              <a:rPr lang="fr-FR" sz="2600" dirty="0" smtClean="0">
                <a:solidFill>
                  <a:srgbClr val="000000"/>
                </a:solidFill>
              </a:rPr>
              <a:t>croire</a:t>
            </a:r>
            <a:endParaRPr lang="fr-FR" sz="2600" dirty="0">
              <a:solidFill>
                <a:srgbClr val="000000"/>
              </a:solidFill>
            </a:endParaRPr>
          </a:p>
          <a:p>
            <a:pPr marL="108000" lvl="0" indent="0">
              <a:buNone/>
            </a:pPr>
            <a:r>
              <a:rPr lang="fr-FR" sz="2600" dirty="0" smtClean="0">
                <a:solidFill>
                  <a:srgbClr val="000000"/>
                </a:solidFill>
              </a:rPr>
              <a:t>	- assure </a:t>
            </a:r>
            <a:r>
              <a:rPr lang="fr-FR" sz="2600" dirty="0">
                <a:solidFill>
                  <a:srgbClr val="000000"/>
                </a:solidFill>
              </a:rPr>
              <a:t>par sa neutralité </a:t>
            </a:r>
            <a:r>
              <a:rPr lang="fr-FR" sz="2600" b="1" u="sng" dirty="0">
                <a:solidFill>
                  <a:srgbClr val="000000"/>
                </a:solidFill>
              </a:rPr>
              <a:t>l'</a:t>
            </a:r>
            <a:r>
              <a:rPr lang="fr-FR" sz="2600" b="1" u="sng" dirty="0"/>
              <a:t>égalité</a:t>
            </a:r>
            <a:r>
              <a:rPr lang="fr-FR" sz="2600" dirty="0">
                <a:solidFill>
                  <a:srgbClr val="000000"/>
                </a:solidFill>
              </a:rPr>
              <a:t> de traitement des </a:t>
            </a:r>
            <a:r>
              <a:rPr lang="fr-FR" sz="2600" dirty="0" smtClean="0">
                <a:solidFill>
                  <a:srgbClr val="000000"/>
                </a:solidFill>
              </a:rPr>
              <a:t>	options </a:t>
            </a:r>
            <a:r>
              <a:rPr lang="fr-FR" sz="2600" dirty="0">
                <a:solidFill>
                  <a:srgbClr val="000000"/>
                </a:solidFill>
              </a:rPr>
              <a:t>spirituelles et des convictions </a:t>
            </a:r>
            <a:r>
              <a:rPr lang="fr-FR" sz="2600" dirty="0" smtClean="0">
                <a:solidFill>
                  <a:srgbClr val="000000"/>
                </a:solidFill>
              </a:rPr>
              <a:t>philosophiques.</a:t>
            </a:r>
            <a:endParaRPr lang="fr-FR" sz="2200" dirty="0"/>
          </a:p>
          <a:p>
            <a:pPr lvl="0"/>
            <a:r>
              <a:rPr lang="fr-FR" sz="2400" dirty="0">
                <a:solidFill>
                  <a:schemeClr val="tx1"/>
                </a:solidFill>
              </a:rPr>
              <a:t>Elle est fondée sur l'égalité en droit de tous les êtres humains pour permettre à chacun de vivre sa différence sans porter </a:t>
            </a:r>
            <a:r>
              <a:rPr lang="fr-FR" sz="2400" dirty="0" smtClean="0">
                <a:solidFill>
                  <a:schemeClr val="tx1"/>
                </a:solidFill>
              </a:rPr>
              <a:t>atteinte </a:t>
            </a:r>
            <a:r>
              <a:rPr lang="fr-FR" sz="2400" dirty="0">
                <a:solidFill>
                  <a:schemeClr val="tx1"/>
                </a:solidFill>
              </a:rPr>
              <a:t>à </a:t>
            </a:r>
            <a:r>
              <a:rPr lang="fr-FR" sz="2400" dirty="0" smtClean="0">
                <a:solidFill>
                  <a:schemeClr val="tx1"/>
                </a:solidFill>
              </a:rPr>
              <a:t>celle de son voisin (Respect de l’autre : </a:t>
            </a:r>
            <a:r>
              <a:rPr lang="fr-FR" sz="2400" b="1" u="sng" dirty="0" smtClean="0"/>
              <a:t>Fraternité</a:t>
            </a:r>
            <a:r>
              <a:rPr lang="fr-FR" sz="2400" dirty="0" smtClean="0"/>
              <a:t>)</a:t>
            </a:r>
            <a:endParaRPr lang="fr-FR" sz="2400" dirty="0"/>
          </a:p>
          <a:p>
            <a:pPr lvl="0"/>
            <a:r>
              <a:rPr lang="fr-FR" sz="2400" dirty="0" smtClean="0">
                <a:solidFill>
                  <a:srgbClr val="000000"/>
                </a:solidFill>
              </a:rPr>
              <a:t>Elle ne reconnait qu’une seule loi : la loi de la République, expression du peuple souverain</a:t>
            </a:r>
            <a:endParaRPr lang="fr-FR" sz="2400" dirty="0"/>
          </a:p>
          <a:p>
            <a:pPr marL="108000" lvl="0" indent="0">
              <a:buNone/>
            </a:pPr>
            <a:r>
              <a:rPr lang="fr-FR" sz="2000" b="1" i="1" dirty="0" smtClean="0"/>
              <a:t>		         Laïcité = Liberté Egalité Fraternité. </a:t>
            </a:r>
          </a:p>
          <a:p>
            <a:pPr marL="108000" lvl="0" indent="0">
              <a:buNone/>
            </a:pPr>
            <a:r>
              <a:rPr lang="fr-FR" sz="2000" b="1" i="1" dirty="0" smtClean="0"/>
              <a:t>		    Principe républicain du vivre ensemble</a:t>
            </a:r>
          </a:p>
          <a:p>
            <a:pPr marL="108000" lvl="0" indent="0">
              <a:buNone/>
            </a:pPr>
            <a:endParaRPr lang="fr-FR" sz="1600" dirty="0"/>
          </a:p>
        </p:txBody>
      </p:sp>
    </p:spTree>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a:off x="575816" y="-41552"/>
            <a:ext cx="9001000" cy="1948417"/>
          </a:xfrm>
        </p:spPr>
        <p:txBody>
          <a:bodyPr wrap="square">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sz="4000" dirty="0"/>
              <a:t>Le texte fondamental : Loi de séparation               des églises et de l'Etat        </a:t>
            </a:r>
            <a:r>
              <a:rPr lang="fr-FR" sz="4000" dirty="0" smtClean="0"/>
              <a:t>                             </a:t>
            </a:r>
            <a:r>
              <a:rPr lang="fr-FR" sz="4000" dirty="0"/>
              <a:t>(9 décembre 1905)</a:t>
            </a:r>
          </a:p>
        </p:txBody>
      </p:sp>
      <p:sp>
        <p:nvSpPr>
          <p:cNvPr id="4" name="Espace réservé du texte 3"/>
          <p:cNvSpPr txBox="1">
            <a:spLocks noGrp="1"/>
          </p:cNvSpPr>
          <p:nvPr>
            <p:ph type="body" idx="4294967295"/>
          </p:nvPr>
        </p:nvSpPr>
        <p:spPr>
          <a:xfrm rot="7800">
            <a:off x="5328336" y="2066733"/>
            <a:ext cx="4464484" cy="5431422"/>
          </a:xfrm>
        </p:spPr>
        <p:txBody>
          <a:bodyPr wrap="square">
            <a:spAutoFit/>
          </a:bodyPr>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Ari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Ari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Ari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Ari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Ari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9pPr>
          </a:lstStyle>
          <a:p>
            <a:pPr lvl="0">
              <a:buNone/>
            </a:pPr>
            <a:r>
              <a:rPr lang="fr-FR" sz="1100" b="1" dirty="0" err="1" smtClean="0">
                <a:solidFill>
                  <a:srgbClr val="000099"/>
                </a:solidFill>
              </a:rPr>
              <a:t>ticle</a:t>
            </a:r>
            <a:r>
              <a:rPr lang="fr-FR" sz="1100" b="1" dirty="0" smtClean="0">
                <a:solidFill>
                  <a:srgbClr val="000099"/>
                </a:solidFill>
              </a:rPr>
              <a:t> </a:t>
            </a:r>
            <a:r>
              <a:rPr lang="fr-FR" sz="1100" b="1" dirty="0">
                <a:solidFill>
                  <a:srgbClr val="000099"/>
                </a:solidFill>
              </a:rPr>
              <a:t>1</a:t>
            </a:r>
          </a:p>
          <a:p>
            <a:pPr lvl="0">
              <a:buNone/>
            </a:pPr>
            <a:r>
              <a:rPr lang="fr-FR" sz="1100" b="1" dirty="0">
                <a:solidFill>
                  <a:srgbClr val="000099"/>
                </a:solidFill>
              </a:rPr>
              <a:t>La République assure la liberté de conscience. Elle garantit le libre exercice des cultes sous les seules restrictions édictées ci-après dans l'intérêt de l'ordre public.</a:t>
            </a:r>
          </a:p>
          <a:p>
            <a:pPr lvl="0">
              <a:buNone/>
            </a:pPr>
            <a:r>
              <a:rPr lang="fr-FR" sz="1100" b="1" dirty="0">
                <a:solidFill>
                  <a:srgbClr val="990000"/>
                </a:solidFill>
              </a:rPr>
              <a:t>Article 2</a:t>
            </a:r>
          </a:p>
          <a:p>
            <a:pPr lvl="0">
              <a:buNone/>
            </a:pPr>
            <a:r>
              <a:rPr lang="fr-FR" sz="1100" b="1" dirty="0">
                <a:solidFill>
                  <a:srgbClr val="990000"/>
                </a:solidFill>
              </a:rPr>
              <a:t>La République ne reconnaît, ne salarie ni ne subventionne aucun culte …/...</a:t>
            </a:r>
          </a:p>
          <a:p>
            <a:pPr lvl="0">
              <a:buNone/>
            </a:pPr>
            <a:r>
              <a:rPr lang="fr-FR" sz="1100" b="1" dirty="0">
                <a:solidFill>
                  <a:srgbClr val="990000"/>
                </a:solidFill>
              </a:rPr>
              <a:t>Pourront toutefois être inscrites aux budgets les dépenses relatives à des services d'aumônerie et destinées à assurer le libre exercice des cultes dans les établissements publics tels que lycées, collèges, écoles, hospices, asiles et prisons.</a:t>
            </a:r>
          </a:p>
          <a:p>
            <a:pPr lvl="0">
              <a:buNone/>
            </a:pPr>
            <a:r>
              <a:rPr lang="fr-FR" sz="1100" b="1" dirty="0">
                <a:solidFill>
                  <a:srgbClr val="006600"/>
                </a:solidFill>
              </a:rPr>
              <a:t>Article 27</a:t>
            </a:r>
          </a:p>
          <a:p>
            <a:pPr lvl="0">
              <a:buNone/>
            </a:pPr>
            <a:r>
              <a:rPr lang="fr-FR" sz="1100" b="1" dirty="0">
                <a:solidFill>
                  <a:srgbClr val="006600"/>
                </a:solidFill>
              </a:rPr>
              <a:t>Les cérémonies, processions et autres manifestations extérieures d'un culte, sont réglées en conformité avec le code des Collectivités Territoriales</a:t>
            </a:r>
          </a:p>
          <a:p>
            <a:pPr lvl="0">
              <a:buNone/>
            </a:pPr>
            <a:r>
              <a:rPr lang="fr-FR" sz="1100" b="1" dirty="0">
                <a:solidFill>
                  <a:srgbClr val="461900"/>
                </a:solidFill>
              </a:rPr>
              <a:t>Article 28</a:t>
            </a:r>
          </a:p>
          <a:p>
            <a:pPr lvl="0">
              <a:buNone/>
            </a:pPr>
            <a:r>
              <a:rPr lang="fr-FR" sz="1100" b="1" dirty="0">
                <a:solidFill>
                  <a:srgbClr val="461900"/>
                </a:solidFill>
              </a:rPr>
              <a:t>Il est interdit, à l'avenir, d'élever ou d'apposer aucun signe ou emblème religieux sur les monuments publics ou en quelque emplacement public que ce soit, à l'exception des édifices servant au culte, des terrains de sépulture dans les cimetières, des monuments funéraires, ainsi que des musées ou expositions.</a:t>
            </a:r>
          </a:p>
        </p:txBody>
      </p:sp>
      <p:pic>
        <p:nvPicPr>
          <p:cNvPr id="5" name="Image 4"/>
          <p:cNvPicPr>
            <a:picLocks noChangeAspect="1"/>
          </p:cNvPicPr>
          <p:nvPr/>
        </p:nvPicPr>
        <p:blipFill>
          <a:blip r:embed="rId3">
            <a:lum/>
            <a:alphaModFix/>
          </a:blip>
          <a:srcRect/>
          <a:stretch>
            <a:fillRect/>
          </a:stretch>
        </p:blipFill>
        <p:spPr>
          <a:xfrm>
            <a:off x="503359" y="1979637"/>
            <a:ext cx="4031999" cy="5231880"/>
          </a:xfrm>
          <a:prstGeom prst="rect">
            <a:avLst/>
          </a:prstGeom>
          <a:noFill/>
          <a:ln>
            <a:noFill/>
          </a:ln>
        </p:spPr>
      </p:pic>
    </p:spTree>
  </p:cSld>
  <p:clrMapOvr>
    <a:masterClrMapping/>
  </p:clrMapOvr>
  <p:transition spd="med">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name="page12">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a:off x="0" y="301625"/>
            <a:ext cx="9072563" cy="1262063"/>
          </a:xfrm>
        </p:spPr>
        <p:txBody>
          <a:bodyPr>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sz="3200"/>
              <a:t>Laïcité : un principe sociétal</a:t>
            </a:r>
          </a:p>
        </p:txBody>
      </p:sp>
      <p:sp>
        <p:nvSpPr>
          <p:cNvPr id="3" name="Espace réservé du texte 2"/>
          <p:cNvSpPr txBox="1">
            <a:spLocks noGrp="1"/>
          </p:cNvSpPr>
          <p:nvPr>
            <p:ph type="body" idx="4294967295"/>
          </p:nvPr>
        </p:nvSpPr>
        <p:spPr>
          <a:xfrm>
            <a:off x="0" y="1768475"/>
            <a:ext cx="4427538" cy="5051831"/>
          </a:xfrm>
        </p:spPr>
        <p:txBody>
          <a:bodyPr>
            <a:spAutoFit/>
          </a:bodyPr>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Ari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Ari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Ari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Ari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Ari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9pPr>
          </a:lstStyle>
          <a:p>
            <a:pPr marL="108000" lvl="0" indent="0">
              <a:buNone/>
            </a:pPr>
            <a:endParaRPr lang="fr-FR" sz="2200" dirty="0"/>
          </a:p>
          <a:p>
            <a:pPr lvl="0"/>
            <a:r>
              <a:rPr lang="fr-FR" sz="2000" dirty="0"/>
              <a:t>Si ses fondements ( liberté de conscience, égalité des droits) sont </a:t>
            </a:r>
            <a:r>
              <a:rPr lang="fr-FR" sz="2000" dirty="0" smtClean="0"/>
              <a:t>intangibles, ses </a:t>
            </a:r>
            <a:r>
              <a:rPr lang="fr-FR" sz="2000" dirty="0"/>
              <a:t>réponses </a:t>
            </a:r>
            <a:r>
              <a:rPr lang="fr-FR" sz="2000" dirty="0" smtClean="0"/>
              <a:t>:</a:t>
            </a:r>
          </a:p>
          <a:p>
            <a:pPr lvl="0"/>
            <a:endParaRPr lang="fr-FR" sz="2000" dirty="0"/>
          </a:p>
          <a:p>
            <a:pPr lvl="0"/>
            <a:endParaRPr lang="fr-FR" sz="2000" dirty="0"/>
          </a:p>
          <a:p>
            <a:pPr marL="108000" lvl="0" indent="0" algn="r">
              <a:buNone/>
            </a:pPr>
            <a:r>
              <a:rPr lang="fr-FR" sz="2000" dirty="0" smtClean="0">
                <a:solidFill>
                  <a:srgbClr val="000099"/>
                </a:solidFill>
              </a:rPr>
              <a:t>   - </a:t>
            </a:r>
            <a:r>
              <a:rPr lang="fr-FR" sz="2000" dirty="0">
                <a:solidFill>
                  <a:srgbClr val="000099"/>
                </a:solidFill>
              </a:rPr>
              <a:t>évoluent dans le temps avec le progrès des </a:t>
            </a:r>
            <a:r>
              <a:rPr lang="fr-FR" sz="2000" dirty="0" smtClean="0">
                <a:solidFill>
                  <a:srgbClr val="000099"/>
                </a:solidFill>
              </a:rPr>
              <a:t>connaissances</a:t>
            </a:r>
            <a:endParaRPr lang="fr-FR" sz="2000" dirty="0">
              <a:solidFill>
                <a:srgbClr val="330000"/>
              </a:solidFill>
            </a:endParaRPr>
          </a:p>
          <a:p>
            <a:pPr marL="108000" lvl="0" indent="0">
              <a:buNone/>
            </a:pPr>
            <a:r>
              <a:rPr lang="fr-FR" sz="2000" dirty="0" smtClean="0">
                <a:solidFill>
                  <a:srgbClr val="FF0000"/>
                </a:solidFill>
              </a:rPr>
              <a:t>    </a:t>
            </a:r>
          </a:p>
          <a:p>
            <a:pPr marL="108000" lvl="0" indent="0">
              <a:buNone/>
            </a:pPr>
            <a:r>
              <a:rPr lang="fr-FR" sz="2000" dirty="0" smtClean="0">
                <a:solidFill>
                  <a:srgbClr val="FF0000"/>
                </a:solidFill>
              </a:rPr>
              <a:t>       - peuvent </a:t>
            </a:r>
            <a:r>
              <a:rPr lang="fr-FR" sz="2000" dirty="0">
                <a:solidFill>
                  <a:srgbClr val="FF0000"/>
                </a:solidFill>
              </a:rPr>
              <a:t>varier dans </a:t>
            </a:r>
            <a:r>
              <a:rPr lang="fr-FR" sz="2000" dirty="0" smtClean="0">
                <a:solidFill>
                  <a:srgbClr val="FF0000"/>
                </a:solidFill>
              </a:rPr>
              <a:t>  	l'espace</a:t>
            </a:r>
          </a:p>
          <a:p>
            <a:pPr marL="108000" lvl="0" indent="0">
              <a:buNone/>
            </a:pPr>
            <a:r>
              <a:rPr lang="fr-FR" sz="1800" dirty="0" smtClean="0">
                <a:solidFill>
                  <a:srgbClr val="FF0000"/>
                </a:solidFill>
              </a:rPr>
              <a:t> </a:t>
            </a:r>
            <a:endParaRPr lang="fr-FR" sz="2000" i="1" dirty="0">
              <a:solidFill>
                <a:srgbClr val="FF0000"/>
              </a:solidFill>
            </a:endParaRPr>
          </a:p>
        </p:txBody>
      </p:sp>
      <p:sp>
        <p:nvSpPr>
          <p:cNvPr id="4" name="Espace réservé du texte 3"/>
          <p:cNvSpPr txBox="1">
            <a:spLocks noGrp="1"/>
          </p:cNvSpPr>
          <p:nvPr>
            <p:ph type="body" idx="4294967295"/>
          </p:nvPr>
        </p:nvSpPr>
        <p:spPr>
          <a:xfrm>
            <a:off x="5976416" y="1403573"/>
            <a:ext cx="3529012" cy="2374900"/>
          </a:xfrm>
          <a:blipFill>
            <a:blip r:embed="rId3"/>
            <a:stretch>
              <a:fillRect/>
            </a:stretch>
          </a:blipFill>
        </p:spPr>
        <p:txBody>
          <a:bodyPr>
            <a:spAutoFit/>
          </a:bodyPr>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Ari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Ari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Ari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Ari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Ari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9pPr>
          </a:lstStyle>
          <a:p>
            <a:pPr lvl="0"/>
            <a:r>
              <a:rPr lang="fr-FR" dirty="0"/>
              <a:t>                             </a:t>
            </a:r>
          </a:p>
        </p:txBody>
      </p:sp>
      <p:sp>
        <p:nvSpPr>
          <p:cNvPr id="5" name="Espace réservé du texte 4"/>
          <p:cNvSpPr txBox="1">
            <a:spLocks noGrp="1"/>
          </p:cNvSpPr>
          <p:nvPr>
            <p:ph type="body" idx="4294967295"/>
          </p:nvPr>
        </p:nvSpPr>
        <p:spPr>
          <a:xfrm>
            <a:off x="5760393" y="3973513"/>
            <a:ext cx="3960440" cy="3230820"/>
          </a:xfrm>
        </p:spPr>
        <p:txBody>
          <a:bodyPr wrap="square">
            <a:spAutoFit/>
          </a:bodyPr>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Ari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Ari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Ari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Ari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Ari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9pPr>
          </a:lstStyle>
          <a:p>
            <a:pPr lvl="0"/>
            <a:r>
              <a:rPr lang="fr-FR" sz="1800" i="1" dirty="0">
                <a:solidFill>
                  <a:srgbClr val="000099"/>
                </a:solidFill>
              </a:rPr>
              <a:t>écoles laïques de filles et de garçons de J. Ferry / écoles mixtes d'aujourd'hui</a:t>
            </a:r>
          </a:p>
          <a:p>
            <a:pPr lvl="0"/>
            <a:r>
              <a:rPr lang="fr-FR" sz="1800" i="1" dirty="0">
                <a:solidFill>
                  <a:srgbClr val="000099"/>
                </a:solidFill>
              </a:rPr>
              <a:t>mariage traditionnel / mariage pour </a:t>
            </a:r>
            <a:r>
              <a:rPr lang="fr-FR" sz="1800" i="1" dirty="0" smtClean="0">
                <a:solidFill>
                  <a:srgbClr val="000099"/>
                </a:solidFill>
              </a:rPr>
              <a:t>tous</a:t>
            </a:r>
          </a:p>
          <a:p>
            <a:pPr lvl="0"/>
            <a:r>
              <a:rPr lang="fr-FR" sz="1800" i="1" dirty="0" smtClean="0">
                <a:solidFill>
                  <a:srgbClr val="FF0000"/>
                </a:solidFill>
              </a:rPr>
              <a:t>Ex. sorties scolaires et port de signes religieux par les accompagnants =&gt; un choix politique s’impose pour qu’un même droit s’applique à tous</a:t>
            </a:r>
            <a:endParaRPr lang="fr-FR" sz="1800" i="1" dirty="0">
              <a:solidFill>
                <a:srgbClr val="FF0000"/>
              </a:solidFill>
            </a:endParaRPr>
          </a:p>
        </p:txBody>
      </p:sp>
    </p:spTree>
  </p:cSld>
  <p:clrMapOvr>
    <a:masterClrMapping/>
  </p:clrMapOvr>
  <p:transition spd="med">
    <p:fade/>
  </p:transition>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name="page13">
    <p:spTree>
      <p:nvGrpSpPr>
        <p:cNvPr id="1" name=""/>
        <p:cNvGrpSpPr/>
        <p:nvPr/>
      </p:nvGrpSpPr>
      <p:grpSpPr>
        <a:xfrm>
          <a:off x="0" y="0"/>
          <a:ext cx="0" cy="0"/>
          <a:chOff x="0" y="0"/>
          <a:chExt cx="0" cy="0"/>
        </a:xfrm>
      </p:grpSpPr>
      <p:sp>
        <p:nvSpPr>
          <p:cNvPr id="2" name="Titre 1"/>
          <p:cNvSpPr txBox="1">
            <a:spLocks noGrp="1"/>
          </p:cNvSpPr>
          <p:nvPr>
            <p:ph type="title" idx="4294967295"/>
          </p:nvPr>
        </p:nvSpPr>
        <p:spPr>
          <a:xfrm>
            <a:off x="359792" y="604778"/>
            <a:ext cx="9433048" cy="655756"/>
          </a:xfrm>
        </p:spPr>
        <p:txBody>
          <a:bodyPr wrap="square">
            <a:spAutoFit/>
          </a:bodyPr>
          <a:lstStyle>
            <a:defPPr lvl="0">
              <a:buSzPct val="45000"/>
              <a:buFont typeface="StarSymbol"/>
              <a:buNone/>
            </a:defPPr>
            <a:lvl1pPr lvl="0">
              <a:buSzPct val="45000"/>
              <a:buFont typeface="StarSymbol"/>
              <a:buChar char="●"/>
            </a:lvl1pPr>
            <a:lvl2pPr lvl="1">
              <a:buSzPct val="45000"/>
              <a:buFont typeface="StarSymbol"/>
              <a:buChar char="●"/>
            </a:lvl2pPr>
            <a:lvl3pPr lvl="2">
              <a:buSzPct val="45000"/>
              <a:buFont typeface="StarSymbol"/>
              <a:buChar char="●"/>
            </a:lvl3pPr>
            <a:lvl4pPr lvl="3">
              <a:buSzPct val="45000"/>
              <a:buFont typeface="StarSymbol"/>
              <a:buChar char="●"/>
            </a:lvl4pPr>
            <a:lvl5pPr lvl="4">
              <a:buSzPct val="45000"/>
              <a:buFont typeface="StarSymbol"/>
              <a:buChar char="●"/>
            </a:lvl5pPr>
            <a:lvl6pPr lvl="5">
              <a:buSzPct val="45000"/>
              <a:buFont typeface="StarSymbol"/>
              <a:buChar char="●"/>
            </a:lvl6pPr>
            <a:lvl7pPr lvl="6">
              <a:buSzPct val="45000"/>
              <a:buFont typeface="StarSymbol"/>
              <a:buChar char="●"/>
            </a:lvl7pPr>
            <a:lvl8pPr lvl="7">
              <a:buSzPct val="45000"/>
              <a:buFont typeface="StarSymbol"/>
              <a:buChar char="●"/>
            </a:lvl8pPr>
            <a:lvl9pPr lvl="8">
              <a:buSzPct val="45000"/>
              <a:buFont typeface="StarSymbol"/>
              <a:buChar char="●"/>
            </a:lvl9pPr>
          </a:lstStyle>
          <a:p>
            <a:pPr lvl="0">
              <a:buNone/>
            </a:pPr>
            <a:r>
              <a:rPr lang="fr-FR" sz="3600" dirty="0"/>
              <a:t>Un principe de neutralité dans l'espace public</a:t>
            </a:r>
          </a:p>
        </p:txBody>
      </p:sp>
      <p:sp>
        <p:nvSpPr>
          <p:cNvPr id="3" name="Espace réservé du texte 2"/>
          <p:cNvSpPr txBox="1">
            <a:spLocks noGrp="1"/>
          </p:cNvSpPr>
          <p:nvPr>
            <p:ph type="body" idx="4294967295"/>
          </p:nvPr>
        </p:nvSpPr>
        <p:spPr>
          <a:xfrm>
            <a:off x="575816" y="1655763"/>
            <a:ext cx="8928992" cy="5668962"/>
          </a:xfrm>
        </p:spPr>
        <p:txBody>
          <a:bodyPr/>
          <a:lstStyle>
            <a:defPPr marL="432000" marR="0" lvl="0" indent="-324000">
              <a:spcBef>
                <a:spcPts val="0"/>
              </a:spcBef>
              <a:spcAft>
                <a:spcPts val="1414"/>
              </a:spcAft>
              <a:buSzPct val="45000"/>
              <a:buFont typeface="StarSymbol"/>
              <a:buNone/>
              <a:defRPr lang="fr-FR" sz="3200" b="0" i="0" u="none" strike="noStrike" kern="1200">
                <a:ln>
                  <a:noFill/>
                </a:ln>
                <a:latin typeface="Arial" pitchFamily="18"/>
                <a:ea typeface="Microsoft YaHei" pitchFamily="2"/>
                <a:cs typeface="Arial" pitchFamily="2"/>
              </a:defRPr>
            </a:defPPr>
            <a:lvl1pPr marL="432000" marR="0" lvl="0" indent="-324000">
              <a:spcBef>
                <a:spcPts val="0"/>
              </a:spcBef>
              <a:spcAft>
                <a:spcPts val="1414"/>
              </a:spcAft>
              <a:buSzPct val="45000"/>
              <a:buFont typeface="StarSymbol"/>
              <a:buChar char="●"/>
              <a:defRPr lang="fr-FR" sz="3200" b="0" i="0" u="none" strike="noStrike" kern="1200">
                <a:ln>
                  <a:noFill/>
                </a:ln>
                <a:latin typeface="Arial" pitchFamily="18"/>
                <a:ea typeface="Microsoft YaHei" pitchFamily="2"/>
                <a:cs typeface="Arial" pitchFamily="2"/>
              </a:defRPr>
            </a:lvl1pPr>
            <a:lvl2pPr marL="864000" marR="0" lvl="1" indent="-324000">
              <a:spcBef>
                <a:spcPts val="0"/>
              </a:spcBef>
              <a:spcAft>
                <a:spcPts val="1134"/>
              </a:spcAft>
              <a:buSzPct val="75000"/>
              <a:buFont typeface="StarSymbol"/>
              <a:buChar char="–"/>
              <a:defRPr lang="fr-FR" sz="2800" b="0" i="0" u="none" strike="noStrike" kern="1200">
                <a:ln>
                  <a:noFill/>
                </a:ln>
                <a:latin typeface="Arial" pitchFamily="18"/>
                <a:ea typeface="Microsoft YaHei" pitchFamily="2"/>
                <a:cs typeface="Arial" pitchFamily="2"/>
              </a:defRPr>
            </a:lvl2pPr>
            <a:lvl3pPr marL="1295999" marR="0" lvl="2" indent="-288000">
              <a:spcBef>
                <a:spcPts val="0"/>
              </a:spcBef>
              <a:spcAft>
                <a:spcPts val="850"/>
              </a:spcAft>
              <a:buSzPct val="45000"/>
              <a:buFont typeface="StarSymbol"/>
              <a:buChar char="●"/>
              <a:defRPr lang="fr-FR" sz="2400" b="0" i="0" u="none" strike="noStrike" kern="1200">
                <a:ln>
                  <a:noFill/>
                </a:ln>
                <a:latin typeface="Arial" pitchFamily="18"/>
                <a:ea typeface="Microsoft YaHei" pitchFamily="2"/>
                <a:cs typeface="Arial" pitchFamily="2"/>
              </a:defRPr>
            </a:lvl3pPr>
            <a:lvl4pPr marL="1728000" marR="0" lvl="3" indent="-216000">
              <a:spcBef>
                <a:spcPts val="0"/>
              </a:spcBef>
              <a:spcAft>
                <a:spcPts val="567"/>
              </a:spcAft>
              <a:buSzPct val="75000"/>
              <a:buFont typeface="StarSymbol"/>
              <a:buChar char="–"/>
              <a:defRPr lang="fr-FR" sz="2000" b="0" i="0" u="none" strike="noStrike" kern="1200">
                <a:ln>
                  <a:noFill/>
                </a:ln>
                <a:latin typeface="Arial" pitchFamily="18"/>
                <a:ea typeface="Microsoft YaHei" pitchFamily="2"/>
                <a:cs typeface="Arial" pitchFamily="2"/>
              </a:defRPr>
            </a:lvl4pPr>
            <a:lvl5pPr marL="2160000" marR="0" lvl="4"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5pPr>
            <a:lvl6pPr marL="2592000" marR="0" lvl="5"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6pPr>
            <a:lvl7pPr marL="3024000" marR="0" lvl="6"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7pPr>
            <a:lvl8pPr marL="3456000" marR="0" lvl="7"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8pPr>
            <a:lvl9pPr marL="3887999" marR="0" lvl="8" indent="-216000">
              <a:spcBef>
                <a:spcPts val="0"/>
              </a:spcBef>
              <a:spcAft>
                <a:spcPts val="283"/>
              </a:spcAft>
              <a:buSzPct val="45000"/>
              <a:buFont typeface="StarSymbol"/>
              <a:buChar char="●"/>
              <a:defRPr lang="fr-FR" sz="2000" b="0" i="0" u="none" strike="noStrike" kern="1200">
                <a:ln>
                  <a:noFill/>
                </a:ln>
                <a:latin typeface="Arial" pitchFamily="18"/>
                <a:ea typeface="Microsoft YaHei" pitchFamily="2"/>
                <a:cs typeface="Arial" pitchFamily="2"/>
              </a:defRPr>
            </a:lvl9pPr>
          </a:lstStyle>
          <a:p>
            <a:pPr lvl="0"/>
            <a:r>
              <a:rPr lang="fr-FR" sz="2400" dirty="0"/>
              <a:t>Principe sociétal, son champ d'action est l'espace public.</a:t>
            </a:r>
          </a:p>
          <a:p>
            <a:pPr lvl="0"/>
            <a:r>
              <a:rPr lang="fr-FR" sz="2000" dirty="0"/>
              <a:t>La laïcité distingue donc </a:t>
            </a:r>
            <a:r>
              <a:rPr lang="fr-FR" sz="2000" dirty="0" smtClean="0"/>
              <a:t>:</a:t>
            </a:r>
          </a:p>
          <a:p>
            <a:pPr marL="108000" lvl="0" indent="0">
              <a:buNone/>
            </a:pPr>
            <a:r>
              <a:rPr lang="fr-FR" sz="2000" dirty="0" smtClean="0">
                <a:solidFill>
                  <a:srgbClr val="000099"/>
                </a:solidFill>
              </a:rPr>
              <a:t>      </a:t>
            </a:r>
            <a:r>
              <a:rPr lang="fr-FR" sz="2000" dirty="0">
                <a:solidFill>
                  <a:srgbClr val="000099"/>
                </a:solidFill>
              </a:rPr>
              <a:t>ce qui est commun à tous (ou devrait </a:t>
            </a:r>
            <a:r>
              <a:rPr lang="fr-FR" sz="2000" dirty="0" smtClean="0">
                <a:solidFill>
                  <a:srgbClr val="000099"/>
                </a:solidFill>
              </a:rPr>
              <a:t>l'être) :</a:t>
            </a:r>
            <a:r>
              <a:rPr lang="fr-FR" sz="2000" b="1" u="sng" dirty="0" smtClean="0">
                <a:solidFill>
                  <a:srgbClr val="000099"/>
                </a:solidFill>
              </a:rPr>
              <a:t>la </a:t>
            </a:r>
            <a:r>
              <a:rPr lang="fr-FR" sz="2000" b="1" u="sng" dirty="0">
                <a:solidFill>
                  <a:srgbClr val="000099"/>
                </a:solidFill>
              </a:rPr>
              <a:t>sphère publique</a:t>
            </a:r>
          </a:p>
          <a:p>
            <a:pPr marL="108000" lvl="0" indent="0">
              <a:buNone/>
            </a:pPr>
            <a:r>
              <a:rPr lang="fr-FR" sz="2000" dirty="0" smtClean="0">
                <a:solidFill>
                  <a:srgbClr val="000099"/>
                </a:solidFill>
              </a:rPr>
              <a:t>     </a:t>
            </a:r>
            <a:r>
              <a:rPr lang="fr-FR" sz="2000" dirty="0">
                <a:solidFill>
                  <a:srgbClr val="000099"/>
                </a:solidFill>
              </a:rPr>
              <a:t> </a:t>
            </a:r>
            <a:r>
              <a:rPr lang="fr-FR" sz="2000" dirty="0" smtClean="0">
                <a:solidFill>
                  <a:srgbClr val="000099"/>
                </a:solidFill>
              </a:rPr>
              <a:t>C'est </a:t>
            </a:r>
            <a:r>
              <a:rPr lang="fr-FR" sz="2000" dirty="0">
                <a:solidFill>
                  <a:srgbClr val="000099"/>
                </a:solidFill>
              </a:rPr>
              <a:t>la sphère citoyenne. </a:t>
            </a:r>
            <a:r>
              <a:rPr lang="fr-FR" sz="2000" u="sng" dirty="0">
                <a:solidFill>
                  <a:srgbClr val="000099"/>
                </a:solidFill>
              </a:rPr>
              <a:t>Les convictions religieuses peuvent s'y exprimer mais sans qu'elles puissent interférer avec la loi de la République</a:t>
            </a:r>
            <a:r>
              <a:rPr lang="fr-FR" sz="2000" dirty="0">
                <a:solidFill>
                  <a:srgbClr val="000099"/>
                </a:solidFill>
              </a:rPr>
              <a:t> </a:t>
            </a:r>
            <a:r>
              <a:rPr lang="fr-FR" sz="2000" dirty="0" smtClean="0">
                <a:solidFill>
                  <a:srgbClr val="000099"/>
                </a:solidFill>
              </a:rPr>
              <a:t>;</a:t>
            </a:r>
          </a:p>
          <a:p>
            <a:pPr marL="108000" lvl="0" indent="0">
              <a:buNone/>
            </a:pPr>
            <a:endParaRPr lang="fr-FR" sz="2000" dirty="0">
              <a:solidFill>
                <a:srgbClr val="000099"/>
              </a:solidFill>
            </a:endParaRPr>
          </a:p>
          <a:p>
            <a:pPr marL="108000" lvl="0" indent="0">
              <a:buNone/>
            </a:pPr>
            <a:r>
              <a:rPr lang="fr-FR" sz="2000" dirty="0" smtClean="0">
                <a:solidFill>
                  <a:srgbClr val="CC0000"/>
                </a:solidFill>
              </a:rPr>
              <a:t>      de </a:t>
            </a:r>
            <a:r>
              <a:rPr lang="fr-FR" sz="2000" dirty="0">
                <a:solidFill>
                  <a:srgbClr val="CC0000"/>
                </a:solidFill>
              </a:rPr>
              <a:t>ce qui relève de </a:t>
            </a:r>
            <a:r>
              <a:rPr lang="fr-FR" sz="2000" b="1" u="sng" dirty="0">
                <a:solidFill>
                  <a:srgbClr val="CC0000"/>
                </a:solidFill>
              </a:rPr>
              <a:t>la sphère </a:t>
            </a:r>
            <a:r>
              <a:rPr lang="fr-FR" sz="2000" b="1" u="sng" dirty="0" smtClean="0">
                <a:solidFill>
                  <a:srgbClr val="CC0000"/>
                </a:solidFill>
              </a:rPr>
              <a:t>privée</a:t>
            </a:r>
          </a:p>
          <a:p>
            <a:pPr marL="108000" lvl="0" indent="0">
              <a:buNone/>
            </a:pPr>
            <a:r>
              <a:rPr lang="fr-FR" sz="2000" dirty="0" smtClean="0">
                <a:solidFill>
                  <a:srgbClr val="CC0000"/>
                </a:solidFill>
              </a:rPr>
              <a:t>qui </a:t>
            </a:r>
            <a:r>
              <a:rPr lang="fr-FR" sz="2000" dirty="0">
                <a:solidFill>
                  <a:srgbClr val="CC0000"/>
                </a:solidFill>
              </a:rPr>
              <a:t>est la sphère personnelle où l'Etat n'a pas à intervenir.</a:t>
            </a:r>
          </a:p>
          <a:p>
            <a:pPr lvl="0"/>
            <a:r>
              <a:rPr lang="fr-FR" sz="2000" i="1" dirty="0"/>
              <a:t>C'est cette distinction qui garantit à la fois le respect des options spirituelles particulières et les choix de vie de </a:t>
            </a:r>
            <a:r>
              <a:rPr lang="fr-FR" sz="2000" i="1" dirty="0" smtClean="0"/>
              <a:t>chacun sans </a:t>
            </a:r>
            <a:r>
              <a:rPr lang="fr-FR" sz="2000" i="1" dirty="0"/>
              <a:t>heurter ceux des autres.</a:t>
            </a:r>
          </a:p>
          <a:p>
            <a:pPr lvl="0"/>
            <a:endParaRPr lang="fr-FR" sz="2000" dirty="0"/>
          </a:p>
          <a:p>
            <a:pPr lvl="0"/>
            <a:endParaRPr lang="fr-FR" sz="2000" dirty="0"/>
          </a:p>
        </p:txBody>
      </p:sp>
    </p:spTree>
  </p:cSld>
  <p:clrMapOvr>
    <a:masterClrMapping/>
  </p:clrMapOvr>
  <p:transition spd="med">
    <p:fade/>
  </p:transition>
  <p:timing>
    <p:tnLst>
      <p:par>
        <p:cTn id="1" dur="indefinite" restart="never" nodeType="tmRoot"/>
      </p:par>
    </p:tnLst>
  </p:timing>
</p:sld>
</file>

<file path=ppt/theme/theme1.xml><?xml version="1.0" encoding="utf-8"?>
<a:theme xmlns:a="http://schemas.openxmlformats.org/drawingml/2006/main" name="Thème Office">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1448</TotalTime>
  <Words>871</Words>
  <Application>Microsoft Office PowerPoint</Application>
  <PresentationFormat>Personnalisé</PresentationFormat>
  <Paragraphs>177</Paragraphs>
  <Slides>20</Slides>
  <Notes>20</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Thème Office</vt:lpstr>
      <vt:lpstr> </vt:lpstr>
      <vt:lpstr>Un long processus d'affranchissement de l'Etat vis à vis de l'Eglise</vt:lpstr>
      <vt:lpstr>Un long processus d'affranchissement de l'Etat vis à vis de l'Eglise</vt:lpstr>
      <vt:lpstr>Un long processus d'affranchissement de l'Etat vis à vis de l'Eglise</vt:lpstr>
      <vt:lpstr>De l'égalité dans la vie au droit de vivre sa vie</vt:lpstr>
      <vt:lpstr>Proposition de définition</vt:lpstr>
      <vt:lpstr>Le texte fondamental : Loi de séparation               des églises et de l'Etat                                     (9 décembre 1905)</vt:lpstr>
      <vt:lpstr>Laïcité : un principe sociétal</vt:lpstr>
      <vt:lpstr>Un principe de neutralité dans l'espace public</vt:lpstr>
      <vt:lpstr>Manifestation de la neutralité de l’autorité publique</vt:lpstr>
      <vt:lpstr>Les usagers devant la neutralité du service public</vt:lpstr>
      <vt:lpstr>Liberté d'opinion et liberté d'expression</vt:lpstr>
      <vt:lpstr>Le cas particulier de l'école (1)</vt:lpstr>
      <vt:lpstr>Le cas particulier de l'école (2)</vt:lpstr>
      <vt:lpstr>L'hôpital public : prolongement de la sphère privée ou sphère publique ?</vt:lpstr>
      <vt:lpstr>Laïcité en espace public clos</vt:lpstr>
      <vt:lpstr>La laïcité et l'entreprise</vt:lpstr>
      <vt:lpstr>     Laïcité : les faux amis, les vrais ennemis</vt:lpstr>
      <vt:lpstr>La laïcité inachevée</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olivier CHT</dc:creator>
  <cp:lastModifiedBy>ocour</cp:lastModifiedBy>
  <cp:revision>94</cp:revision>
  <cp:lastPrinted>2021-12-09T09:17:33Z</cp:lastPrinted>
  <dcterms:created xsi:type="dcterms:W3CDTF">2016-05-08T11:09:46Z</dcterms:created>
  <dcterms:modified xsi:type="dcterms:W3CDTF">2021-12-12T17:33:11Z</dcterms:modified>
</cp:coreProperties>
</file>