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63" r:id="rId4"/>
    <p:sldId id="265" r:id="rId5"/>
    <p:sldId id="267" r:id="rId6"/>
    <p:sldId id="268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FF9966"/>
    <a:srgbClr val="FF9933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FD26C-6558-4FC8-B1D4-00A21E55189C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11D7A-E624-4258-ADA4-7DCBBBBCD64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11D7A-E624-4258-ADA4-7DCBBBBCD64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8802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1460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3026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46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8636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808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118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962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274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861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188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759FD-9F73-4019-920E-6F2E1F8A30AE}" type="datetimeFigureOut">
              <a:rPr lang="fr-FR" smtClean="0"/>
              <a:pPr/>
              <a:t>13/12/2021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F721E-2FB3-45B6-A7B9-E3B117F04C8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054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755576" y="260648"/>
            <a:ext cx="1296144" cy="1440160"/>
          </a:xfrm>
          <a:prstGeom prst="rect">
            <a:avLst/>
          </a:prstGeom>
        </p:spPr>
      </p:pic>
      <p:pic>
        <p:nvPicPr>
          <p:cNvPr id="5" name="Image 4" descr="Logo Le Cray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0"/>
            <a:ext cx="2972768" cy="1980681"/>
          </a:xfrm>
          <a:prstGeom prst="rect">
            <a:avLst/>
          </a:prstGeom>
        </p:spPr>
      </p:pic>
      <p:pic>
        <p:nvPicPr>
          <p:cNvPr id="6" name="Image 5" descr="Logo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116632"/>
            <a:ext cx="2267744" cy="170080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27584" y="1700808"/>
            <a:ext cx="1147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smtClean="0">
                <a:latin typeface="AR BLANCA" pitchFamily="2" charset="0"/>
              </a:rPr>
              <a:t>FORUM</a:t>
            </a:r>
          </a:p>
          <a:p>
            <a:pPr algn="ctr"/>
            <a:r>
              <a:rPr lang="fr-FR" sz="1600" dirty="0" smtClean="0">
                <a:latin typeface="AR BLANCA" pitchFamily="2" charset="0"/>
              </a:rPr>
              <a:t>Républicain</a:t>
            </a:r>
            <a:endParaRPr lang="fr-FR" sz="1600" dirty="0">
              <a:latin typeface="AR BLANCA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2852936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latin typeface="AR CENA" pitchFamily="2" charset="0"/>
              </a:rPr>
              <a:t>Exposition </a:t>
            </a:r>
            <a:r>
              <a:rPr lang="fr-FR" sz="2800" dirty="0" smtClean="0">
                <a:latin typeface="AR CENA" pitchFamily="2" charset="0"/>
              </a:rPr>
              <a:t>et </a:t>
            </a:r>
            <a:r>
              <a:rPr lang="fr-FR" sz="2800" dirty="0" smtClean="0">
                <a:latin typeface="AR CENA" pitchFamily="2" charset="0"/>
              </a:rPr>
              <a:t>conférence-débat sur la liberté d'expression </a:t>
            </a:r>
            <a:r>
              <a:rPr lang="fr-FR" sz="2800" dirty="0" smtClean="0">
                <a:latin typeface="AR CENA" pitchFamily="2" charset="0"/>
              </a:rPr>
              <a:t>et </a:t>
            </a:r>
            <a:r>
              <a:rPr lang="fr-FR" sz="2800" dirty="0" smtClean="0">
                <a:latin typeface="AR CENA" pitchFamily="2" charset="0"/>
              </a:rPr>
              <a:t>la laïcité le 9 décembre </a:t>
            </a:r>
            <a:r>
              <a:rPr lang="fr-FR" sz="2800" dirty="0" smtClean="0">
                <a:latin typeface="AR CENA" pitchFamily="2" charset="0"/>
              </a:rPr>
              <a:t>2021 à Fréjus</a:t>
            </a:r>
            <a:endParaRPr lang="fr-FR" sz="2800" dirty="0">
              <a:latin typeface="AR CENA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4437112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AR BLANCA" pitchFamily="2" charset="0"/>
                <a:ea typeface="Times New Roman" pitchFamily="18" charset="0"/>
                <a:cs typeface="Arial" pitchFamily="34" charset="0"/>
              </a:rPr>
              <a:t>Comment un maire d’extrême droite, celui de Cogolin,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 smtClean="0">
                <a:latin typeface="AR BLANCA" pitchFamily="2" charset="0"/>
                <a:ea typeface="Times New Roman" pitchFamily="18" charset="0"/>
                <a:cs typeface="Arial" pitchFamily="34" charset="0"/>
              </a:rPr>
              <a:t>s’y prend pour remettre en cause la liberté d’expression et la laïcité ? </a:t>
            </a:r>
            <a:endParaRPr lang="fr-FR" sz="1600" dirty="0" smtClean="0">
              <a:latin typeface="AR BLANCA" pitchFamily="2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948264" y="5805264"/>
            <a:ext cx="1372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i="1" dirty="0" smtClean="0">
                <a:latin typeface="AR CENA" pitchFamily="2" charset="0"/>
              </a:rPr>
              <a:t>Francis José-Maria</a:t>
            </a:r>
            <a:endParaRPr lang="fr-FR" sz="1400" i="1" dirty="0">
              <a:latin typeface="AR CEN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45895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Comment un maire d’extrême droite, celui de Cogolin,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s’y prend pour remettre en cause la liberté d’expression et la laïcité ? 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556792"/>
            <a:ext cx="871296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u="sng" dirty="0" smtClean="0">
                <a:latin typeface="Arial" pitchFamily="34" charset="0"/>
                <a:cs typeface="Arial" pitchFamily="34" charset="0"/>
              </a:rPr>
              <a:t>Sa méthode: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Agir par petites touches dispersées, sans afficher ouvertement ses intentions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2996952"/>
            <a:ext cx="871296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u="sng" dirty="0" smtClean="0">
                <a:latin typeface="Arial" pitchFamily="34" charset="0"/>
                <a:cs typeface="Arial" pitchFamily="34" charset="0"/>
              </a:rPr>
              <a:t>Un double souci 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mtClean="0">
                <a:latin typeface="Arial" pitchFamily="34" charset="0"/>
                <a:cs typeface="Arial" pitchFamily="34" charset="0"/>
              </a:rPr>
              <a:t>Etre </a:t>
            </a:r>
            <a:r>
              <a:rPr lang="fr-FR" smtClean="0">
                <a:latin typeface="Arial" pitchFamily="34" charset="0"/>
                <a:cs typeface="Arial" pitchFamily="34" charset="0"/>
              </a:rPr>
              <a:t>suffisamment audible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par son électorat pour lui donner le change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Ne pas brusquer l’autre partie de l’électorat pour essayer de se faire passer pour un maire normal.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5185066"/>
            <a:ext cx="871296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Voici quelques exemples de ces actes éparpillés mais tellement nombreux que nous n’aurons pas le temps de tous les passer en revue ce soir.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 rot="10800000" flipH="1" flipV="1">
            <a:off x="323528" y="332656"/>
            <a:ext cx="1008112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Interdiction d’un spectacle de danses orientales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 rot="10800000" flipH="1" flipV="1">
            <a:off x="4211960" y="1556792"/>
            <a:ext cx="936104" cy="86409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Chantage fait à une école pour retirer la chanson Aïcha 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 rot="10800000" flipH="1" flipV="1">
            <a:off x="1907704" y="4509120"/>
            <a:ext cx="936104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Fermeture d’une rue du marché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 rot="10800000" flipH="1" flipV="1">
            <a:off x="7308304" y="2276872"/>
            <a:ext cx="1008112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Censure d’un projet d’animation sur le thème des différences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 rot="10800000" flipH="1" flipV="1">
            <a:off x="6084168" y="188640"/>
            <a:ext cx="1008112" cy="936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Refus de célébrer le mariage d’une étrangère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 rot="10800000" flipH="1" flipV="1">
            <a:off x="5868144" y="1700808"/>
            <a:ext cx="792088" cy="72008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Projet de parking Barrès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 rot="10800000" flipH="1" flipV="1">
            <a:off x="5004048" y="4509120"/>
            <a:ext cx="1080120" cy="100811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Fin de la gratuité des salles municipales pour certaines associations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 rot="10800000" flipH="1" flipV="1">
            <a:off x="2195736" y="1268760"/>
            <a:ext cx="1008112" cy="936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Démolition de construction illégale à la mosquée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 rot="10800000" flipH="1" flipV="1">
            <a:off x="827584" y="5301208"/>
            <a:ext cx="1008112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Procès intentés contre les opposants et Place Publique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 rot="10800000" flipH="1" flipV="1">
            <a:off x="6228184" y="5733256"/>
            <a:ext cx="792088" cy="792088"/>
          </a:xfrm>
          <a:prstGeom prst="ellipse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Procès de la presse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 rot="10800000" flipH="1" flipV="1">
            <a:off x="7740352" y="764704"/>
            <a:ext cx="1080120" cy="936104"/>
          </a:xfrm>
          <a:prstGeom prst="ellipse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Dénigrement de la justice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 rot="10800000" flipH="1" flipV="1">
            <a:off x="539552" y="1772816"/>
            <a:ext cx="1152128" cy="108012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Effacement des combattants d’Afrique de la mémoire du débarquement en Provence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 rot="10800000" flipH="1" flipV="1">
            <a:off x="5220072" y="2852936"/>
            <a:ext cx="864096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Crèche dans le hall de la mairie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 rot="10800000" flipH="1" flipV="1">
            <a:off x="1979712" y="2924944"/>
            <a:ext cx="1008112" cy="93610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Suppression des drapeaux européens des espaces publics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 rot="10800000" flipH="1" flipV="1">
            <a:off x="7596336" y="4653136"/>
            <a:ext cx="1008112" cy="936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Installation de la statue de Saint Maur sur un rond-point public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 rot="10800000" flipH="1" flipV="1">
            <a:off x="6660232" y="3573016"/>
            <a:ext cx="1080120" cy="936104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Non participation aux échanges de jumelage avec </a:t>
            </a:r>
            <a:r>
              <a:rPr lang="fr-FR" sz="800" dirty="0" err="1" smtClean="0">
                <a:solidFill>
                  <a:schemeClr val="bg1"/>
                </a:solidFill>
              </a:rPr>
              <a:t>Wildbad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 rot="10800000" flipH="1" flipV="1">
            <a:off x="3635896" y="3068960"/>
            <a:ext cx="1080120" cy="93610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Non participation aux cérémonies du 19 mars 1962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 rot="10800000" flipH="1" flipV="1">
            <a:off x="3131840" y="404664"/>
            <a:ext cx="1152128" cy="792088"/>
          </a:xfrm>
          <a:prstGeom prst="ellipse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Mépris, intimidation et </a:t>
            </a:r>
            <a:r>
              <a:rPr lang="fr-FR" sz="800" dirty="0" err="1" smtClean="0">
                <a:solidFill>
                  <a:schemeClr val="tx1"/>
                </a:solidFill>
              </a:rPr>
              <a:t>baillonnement</a:t>
            </a:r>
            <a:r>
              <a:rPr lang="fr-FR" sz="800" dirty="0" smtClean="0">
                <a:solidFill>
                  <a:schemeClr val="tx1"/>
                </a:solidFill>
              </a:rPr>
              <a:t> de l’opposition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Ellipse 24"/>
          <p:cNvSpPr/>
          <p:nvPr/>
        </p:nvSpPr>
        <p:spPr>
          <a:xfrm rot="10800000" flipH="1" flipV="1">
            <a:off x="179512" y="3789040"/>
            <a:ext cx="1224136" cy="1152128"/>
          </a:xfrm>
          <a:prstGeom prst="ellipse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Occupation de la salle du conseil municipal par des militants FN pour empêcher les </a:t>
            </a:r>
            <a:r>
              <a:rPr lang="fr-FR" sz="800" dirty="0" err="1" smtClean="0">
                <a:solidFill>
                  <a:schemeClr val="tx1"/>
                </a:solidFill>
              </a:rPr>
              <a:t>Cogolinois</a:t>
            </a:r>
            <a:r>
              <a:rPr lang="fr-FR" sz="800" dirty="0" smtClean="0">
                <a:solidFill>
                  <a:schemeClr val="tx1"/>
                </a:solidFill>
              </a:rPr>
              <a:t> d’y assister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 rot="10800000" flipH="1" flipV="1">
            <a:off x="3131840" y="5229200"/>
            <a:ext cx="1224136" cy="10801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Non respect des règles de droit de l’urbanisme, des marchés publics . 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Favoritisme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331640" y="188640"/>
            <a:ext cx="115288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1"/>
                </a:solidFill>
              </a:rPr>
              <a:t>Liberté d’association</a:t>
            </a:r>
            <a:endParaRPr lang="fr-FR" sz="900" dirty="0">
              <a:solidFill>
                <a:schemeClr val="accent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331640" y="692696"/>
            <a:ext cx="1072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1"/>
                </a:solidFill>
              </a:rPr>
              <a:t>Diversité culturelle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1403648" y="188640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1475656" y="188640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1403648" y="692696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403648" y="692696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139952" y="1124744"/>
            <a:ext cx="117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Liberté pédagogique 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des écoles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36" name="Connecteur droit 35"/>
          <p:cNvCxnSpPr/>
          <p:nvPr/>
        </p:nvCxnSpPr>
        <p:spPr>
          <a:xfrm flipV="1">
            <a:off x="4211960" y="1196752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4211960" y="1196752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7308304" y="1988840"/>
            <a:ext cx="1072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1"/>
                </a:solidFill>
              </a:rPr>
              <a:t>Liberté de création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39" name="Connecteur droit 38"/>
          <p:cNvCxnSpPr/>
          <p:nvPr/>
        </p:nvCxnSpPr>
        <p:spPr>
          <a:xfrm flipV="1">
            <a:off x="7380312" y="1988840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7308304" y="1988840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932040" y="4149080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Egalité des usagers 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devant le service public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42" name="Connecteur droit 41"/>
          <p:cNvCxnSpPr/>
          <p:nvPr/>
        </p:nvCxnSpPr>
        <p:spPr>
          <a:xfrm flipV="1">
            <a:off x="5004048" y="4221088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5076056" y="548680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467544" y="6237312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Affaiblissement des opposants 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par l’argent</a:t>
            </a:r>
            <a:endParaRPr lang="fr-FR" sz="900" dirty="0">
              <a:solidFill>
                <a:srgbClr val="FF000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323528" y="2852936"/>
            <a:ext cx="1529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Révisionnisme, xénophobie, 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racisme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5004048" y="476672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0070C0"/>
                </a:solidFill>
              </a:rPr>
              <a:t>Egalité des droits </a:t>
            </a:r>
          </a:p>
          <a:p>
            <a:pPr algn="ctr"/>
            <a:r>
              <a:rPr lang="fr-FR" sz="900" dirty="0" smtClean="0">
                <a:solidFill>
                  <a:srgbClr val="0070C0"/>
                </a:solidFill>
              </a:rPr>
              <a:t>fondamentaux</a:t>
            </a:r>
          </a:p>
        </p:txBody>
      </p:sp>
      <p:cxnSp>
        <p:nvCxnSpPr>
          <p:cNvPr id="47" name="Connecteur droit 46"/>
          <p:cNvCxnSpPr/>
          <p:nvPr/>
        </p:nvCxnSpPr>
        <p:spPr>
          <a:xfrm flipV="1">
            <a:off x="5076056" y="548680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1979712" y="2204864"/>
            <a:ext cx="15343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Stigmatisation d’une religion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5004048" y="4221088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1835696" y="414908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Libertés des individus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 et du commerce</a:t>
            </a:r>
          </a:p>
        </p:txBody>
      </p:sp>
      <p:cxnSp>
        <p:nvCxnSpPr>
          <p:cNvPr id="54" name="Connecteur droit 53"/>
          <p:cNvCxnSpPr/>
          <p:nvPr/>
        </p:nvCxnSpPr>
        <p:spPr>
          <a:xfrm flipV="1">
            <a:off x="1907704" y="4221088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1907704" y="4221088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5004048" y="2564904"/>
            <a:ext cx="114165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1"/>
                </a:solidFill>
              </a:rPr>
              <a:t>Neutralité religieuse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57" name="Connecteur droit 56"/>
          <p:cNvCxnSpPr/>
          <p:nvPr/>
        </p:nvCxnSpPr>
        <p:spPr>
          <a:xfrm flipV="1">
            <a:off x="5220072" y="2564904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5148064" y="2564904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7236296" y="5589240"/>
            <a:ext cx="177324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Instrumentalisation des traditions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 et de la religion à des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 fins idéologiques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2627784" y="2708920"/>
            <a:ext cx="998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Repli nationaliste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7740352" y="378904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Réconciliation entre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 les peuples, paix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62" name="Connecteur droit 61"/>
          <p:cNvCxnSpPr/>
          <p:nvPr/>
        </p:nvCxnSpPr>
        <p:spPr>
          <a:xfrm flipV="1">
            <a:off x="7884368" y="3861048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7812360" y="3861048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2843808" y="188640"/>
            <a:ext cx="18646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accent1"/>
                </a:solidFill>
              </a:rPr>
              <a:t>Liberté d’expression de l’opposition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65" name="Connecteur droit 64"/>
          <p:cNvCxnSpPr/>
          <p:nvPr/>
        </p:nvCxnSpPr>
        <p:spPr>
          <a:xfrm flipV="1">
            <a:off x="2987824" y="188640"/>
            <a:ext cx="1512168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>
            <a:off x="2987824" y="188640"/>
            <a:ext cx="1440160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251520" y="3356992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Droit à l’information 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des citoyens</a:t>
            </a:r>
            <a:endParaRPr lang="fr-FR" sz="900" dirty="0">
              <a:solidFill>
                <a:schemeClr val="accent1"/>
              </a:solidFill>
            </a:endParaRPr>
          </a:p>
        </p:txBody>
      </p:sp>
      <p:cxnSp>
        <p:nvCxnSpPr>
          <p:cNvPr id="76" name="Connecteur droit 75"/>
          <p:cNvCxnSpPr/>
          <p:nvPr/>
        </p:nvCxnSpPr>
        <p:spPr>
          <a:xfrm flipV="1">
            <a:off x="395536" y="3429000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323528" y="3429000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79512" y="4941168"/>
            <a:ext cx="120257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Méthodes fascisantes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5529744" y="1268760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Irrespect de l’histoire locale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Idéologie antisémite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3419872" y="4005064"/>
            <a:ext cx="1308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Respect de la mémoire 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de tous les combattants</a:t>
            </a:r>
            <a:endParaRPr lang="fr-FR" sz="900" dirty="0">
              <a:solidFill>
                <a:schemeClr val="accent1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884368" y="332656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0070C0"/>
                </a:solidFill>
              </a:rPr>
              <a:t>Indépendance </a:t>
            </a:r>
          </a:p>
          <a:p>
            <a:pPr algn="ctr"/>
            <a:r>
              <a:rPr lang="fr-FR" sz="900" dirty="0" smtClean="0">
                <a:solidFill>
                  <a:srgbClr val="0070C0"/>
                </a:solidFill>
              </a:rPr>
              <a:t>de la justice</a:t>
            </a:r>
          </a:p>
        </p:txBody>
      </p:sp>
      <p:cxnSp>
        <p:nvCxnSpPr>
          <p:cNvPr id="82" name="Connecteur droit 81"/>
          <p:cNvCxnSpPr/>
          <p:nvPr/>
        </p:nvCxnSpPr>
        <p:spPr>
          <a:xfrm flipV="1">
            <a:off x="7884368" y="404664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/>
          <p:cNvCxnSpPr/>
          <p:nvPr/>
        </p:nvCxnSpPr>
        <p:spPr>
          <a:xfrm>
            <a:off x="7812360" y="404664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/>
          <p:cNvCxnSpPr/>
          <p:nvPr/>
        </p:nvCxnSpPr>
        <p:spPr>
          <a:xfrm flipV="1">
            <a:off x="3635896" y="4077072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3563888" y="4077072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85"/>
          <p:cNvSpPr txBox="1"/>
          <p:nvPr/>
        </p:nvSpPr>
        <p:spPr>
          <a:xfrm>
            <a:off x="4932040" y="6093296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Liberté d’opinion et </a:t>
            </a:r>
          </a:p>
          <a:p>
            <a:pPr algn="ctr"/>
            <a:r>
              <a:rPr lang="fr-FR" sz="900" dirty="0" smtClean="0">
                <a:solidFill>
                  <a:schemeClr val="accent1"/>
                </a:solidFill>
              </a:rPr>
              <a:t>d’expression de la presse</a:t>
            </a:r>
          </a:p>
        </p:txBody>
      </p:sp>
      <p:cxnSp>
        <p:nvCxnSpPr>
          <p:cNvPr id="87" name="Connecteur droit 86"/>
          <p:cNvCxnSpPr/>
          <p:nvPr/>
        </p:nvCxnSpPr>
        <p:spPr>
          <a:xfrm flipV="1">
            <a:off x="5076056" y="6165304"/>
            <a:ext cx="936104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>
            <a:off x="5004048" y="6165304"/>
            <a:ext cx="1008112" cy="21602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2987824" y="6309320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Volet affairiste  qui se joue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derrière le décor</a:t>
            </a:r>
          </a:p>
        </p:txBody>
      </p:sp>
      <p:sp>
        <p:nvSpPr>
          <p:cNvPr id="90" name="ZoneTexte 89"/>
          <p:cNvSpPr txBox="1"/>
          <p:nvPr/>
        </p:nvSpPr>
        <p:spPr>
          <a:xfrm>
            <a:off x="1974226" y="5301208"/>
            <a:ext cx="8659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Discrimination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059832" y="4725144"/>
            <a:ext cx="155202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/>
              <a:t>Mise en scène de fleurs, </a:t>
            </a:r>
          </a:p>
          <a:p>
            <a:pPr algn="ctr"/>
            <a:r>
              <a:rPr lang="fr-FR" sz="900" dirty="0" smtClean="0"/>
              <a:t>policiers, caméras , propreté,</a:t>
            </a:r>
          </a:p>
          <a:p>
            <a:pPr algn="ctr"/>
            <a:r>
              <a:rPr lang="fr-FR" sz="900" dirty="0" smtClean="0"/>
              <a:t>bains mousses et miss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2" grpId="0"/>
      <p:bldP spid="23" grpId="0"/>
      <p:bldP spid="35" grpId="0"/>
      <p:bldP spid="38" grpId="0"/>
      <p:bldP spid="41" grpId="0"/>
      <p:bldP spid="44" grpId="0"/>
      <p:bldP spid="45" grpId="0"/>
      <p:bldP spid="46" grpId="0"/>
      <p:bldP spid="48" grpId="0"/>
      <p:bldP spid="53" grpId="0"/>
      <p:bldP spid="56" grpId="0"/>
      <p:bldP spid="59" grpId="0"/>
      <p:bldP spid="60" grpId="0"/>
      <p:bldP spid="61" grpId="0"/>
      <p:bldP spid="64" grpId="0"/>
      <p:bldP spid="75" grpId="0"/>
      <p:bldP spid="78" grpId="0"/>
      <p:bldP spid="79" grpId="0"/>
      <p:bldP spid="80" grpId="0"/>
      <p:bldP spid="81" grpId="0"/>
      <p:bldP spid="86" grpId="0"/>
      <p:bldP spid="89" grpId="0"/>
      <p:bldP spid="90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4005064"/>
            <a:ext cx="874948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Cet aperçu incomplet des actes du maire de Cogolin donne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une idée claire du projet de l’extrême droite</a:t>
            </a:r>
            <a:r>
              <a:rPr lang="fr-FR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d’une société qui se replie sur elle-même , discrimine, divise, oppose, affirme la prééminence d’une religion sur les autres…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2852936"/>
            <a:ext cx="87494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C’est comme cela que s’opère</a:t>
            </a:r>
            <a:r>
              <a:rPr kumimoji="0" lang="fr-FR" sz="1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le glissement progressif des représentations mentales vers les idées d’extrême droite dans notre pays et ailleurs. </a:t>
            </a:r>
            <a:r>
              <a:rPr lang="fr-FR" dirty="0" smtClean="0">
                <a:latin typeface="+mj-lt"/>
                <a:cs typeface="Arial" pitchFamily="34" charset="0"/>
              </a:rPr>
              <a:t>Inquiétant quand on sait que chacun construit le réel à partir de ses représentations mentales. </a:t>
            </a:r>
            <a:r>
              <a:rPr kumimoji="0" lang="fr-FR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5301208"/>
            <a:ext cx="8749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Une société autoritaire qui veut mettre les associations, les écoles, la presse, la justice… aux ordres de son idéologie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9512" y="1844824"/>
            <a:ext cx="8784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Il procède p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  touches , il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instille son poison par petites doses pour qu'il gagne les esprits et crée une forme d’accoutumance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9512" y="764704"/>
            <a:ext cx="87129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Par ses actes éparpillés, mais reliés entre eux par la même idéologie, le maire déchire le pacte républicain de la laïcité, celui du vivre ensemble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5" grpId="0"/>
      <p:bldP spid="6" grpId="0"/>
      <p:bldP spid="102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 flipH="1" flipV="1">
            <a:off x="2195736" y="119675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683568" y="112474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1763688" y="134076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 flipH="1" flipV="1">
            <a:off x="1475656" y="105273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 flipH="1" flipV="1">
            <a:off x="1115616" y="1268760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 flipH="1" flipV="1">
            <a:off x="2555776" y="134076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 flipH="1" flipV="1">
            <a:off x="3995936" y="112474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 flipH="1" flipV="1">
            <a:off x="1619672" y="213285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 flipH="1" flipV="1">
            <a:off x="3203848" y="1988840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 flipH="1" flipV="1">
            <a:off x="4932040" y="191683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 flipH="1" flipV="1">
            <a:off x="1115616" y="278092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 flipH="1" flipV="1">
            <a:off x="5868144" y="119675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 flipH="1" flipV="1">
            <a:off x="3923928" y="249289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 flipH="1" flipV="1">
            <a:off x="6444208" y="213285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 flipH="1" flipV="1">
            <a:off x="7452320" y="148478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 flipH="1" flipV="1">
            <a:off x="7092280" y="285293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 flipH="1" flipV="1">
            <a:off x="1979712" y="314096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 flipH="1" flipV="1">
            <a:off x="8100392" y="263691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 flipH="1" flipV="1">
            <a:off x="4355976" y="321297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 flipH="1" flipV="1">
            <a:off x="5508104" y="292494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 flipH="1" flipV="1">
            <a:off x="7668344" y="357301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 flipH="1" flipV="1">
            <a:off x="6444208" y="321297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 flipH="1" flipV="1">
            <a:off x="467544" y="328498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 flipH="1" flipV="1">
            <a:off x="3131840" y="357301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flipH="1" flipV="1">
            <a:off x="4932040" y="371703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 flipH="1" flipV="1">
            <a:off x="7812360" y="443711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 flipH="1" flipV="1">
            <a:off x="1331640" y="371703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 flipH="1" flipV="1">
            <a:off x="2051720" y="4293096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 flipH="1" flipV="1">
            <a:off x="6588224" y="422108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2915816" y="105273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2339752" y="170080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5148064" y="112474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1115616" y="227687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635896" y="213285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3707904" y="285293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5364088" y="1988840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6012160" y="155679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6228184" y="249289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7164288" y="119675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8028384" y="220486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7452320" y="314096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39552" y="285293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2915816" y="321297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788024" y="328498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7380312" y="386104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39552" y="371703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1691680" y="350100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067944" y="364502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5580112" y="422108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339752" y="400506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6732240" y="465313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4572000" y="400506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 flipH="1" flipV="1">
            <a:off x="4427984" y="126876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 flipH="1" flipV="1">
            <a:off x="2843808" y="170080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 flipH="1" flipV="1">
            <a:off x="1907704" y="170080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 flipH="1" flipV="1">
            <a:off x="5220072" y="162880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 flipH="1" flipV="1">
            <a:off x="4572000" y="213285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 flipH="1" flipV="1">
            <a:off x="2987824" y="242088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 flipH="1" flipV="1">
            <a:off x="755576" y="249289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 flipH="1" flipV="1">
            <a:off x="6300192" y="126876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 flipH="1" flipV="1">
            <a:off x="5868144" y="234888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 flipH="1" flipV="1">
            <a:off x="4139952" y="285293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 flipH="1" flipV="1">
            <a:off x="7020272" y="155679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 flipH="1" flipV="1">
            <a:off x="7740352" y="191683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 flipH="1" flipV="1">
            <a:off x="6804248" y="249289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 flipH="1" flipV="1">
            <a:off x="1547664" y="299695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 flipH="1" flipV="1">
            <a:off x="7668344" y="278092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 flipH="1" flipV="1">
            <a:off x="3419872" y="321297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 flipH="1" flipV="1">
            <a:off x="5076056" y="299695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 flipH="1" flipV="1">
            <a:off x="7236296" y="350100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 flipH="1" flipV="1">
            <a:off x="6012160" y="314096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 flipH="1" flipV="1">
            <a:off x="899592" y="35730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 flipH="1" flipV="1">
            <a:off x="4499992" y="35730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 flipH="1" flipV="1">
            <a:off x="8100392" y="3645024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 flipH="1" flipV="1">
            <a:off x="2627784" y="35730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3131840" y="141277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4860032" y="141277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11560" y="213285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123728" y="213285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131840" y="285293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4139952" y="213285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5508104" y="134076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4644008" y="285293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012160" y="198884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6660232" y="141277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7884368" y="1556792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7308304" y="249289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6516216" y="278092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827584" y="314096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7884368" y="314096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948264" y="378904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220072" y="342900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971600" y="400506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2123728" y="357301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635896" y="3717032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7236296" y="458112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2987824" y="458112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012160" y="422108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 flipH="1" flipV="1">
            <a:off x="3491880" y="112474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 flipH="1" flipV="1">
            <a:off x="4499992" y="170080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 flipH="1" flipV="1">
            <a:off x="539552" y="162880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 flipH="1" flipV="1">
            <a:off x="2627784" y="206084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 flipH="1" flipV="1">
            <a:off x="1475656" y="256490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 flipH="1" flipV="1">
            <a:off x="3419872" y="249289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 flipH="1" flipV="1">
            <a:off x="4355976" y="249289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 flipH="1" flipV="1">
            <a:off x="5652120" y="170080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 flipH="1" flipV="1">
            <a:off x="6372200" y="170080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 flipH="1" flipV="1">
            <a:off x="7740352" y="119675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 flipH="1" flipV="1">
            <a:off x="7668344" y="234888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 flipH="1" flipV="1">
            <a:off x="5940152" y="278092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 flipH="1" flipV="1">
            <a:off x="3851920" y="328498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 flipH="1" flipV="1">
            <a:off x="2483768" y="314096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 flipH="1" flipV="1">
            <a:off x="5652120" y="328498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 flipH="1" flipV="1">
            <a:off x="6876256" y="321297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 flipH="1" flipV="1">
            <a:off x="1259632" y="328498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 flipH="1" flipV="1">
            <a:off x="539552" y="414908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 flipH="1" flipV="1">
            <a:off x="7812360" y="400506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 flipH="1" flipV="1">
            <a:off x="7020272" y="422108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 flipH="1" flipV="1">
            <a:off x="5148064" y="407707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 flipH="1" flipV="1">
            <a:off x="1763688" y="393305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 flipH="1" flipV="1">
            <a:off x="2483768" y="458112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6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56792"/>
            <a:ext cx="830209" cy="504056"/>
          </a:xfrm>
          <a:prstGeom prst="rect">
            <a:avLst/>
          </a:prstGeom>
          <a:noFill/>
        </p:spPr>
      </p:pic>
      <p:pic>
        <p:nvPicPr>
          <p:cNvPr id="127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700808"/>
            <a:ext cx="711606" cy="432047"/>
          </a:xfrm>
          <a:prstGeom prst="rect">
            <a:avLst/>
          </a:prstGeom>
          <a:noFill/>
        </p:spPr>
      </p:pic>
      <p:pic>
        <p:nvPicPr>
          <p:cNvPr id="128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564904"/>
            <a:ext cx="830209" cy="504056"/>
          </a:xfrm>
          <a:prstGeom prst="rect">
            <a:avLst/>
          </a:prstGeom>
          <a:noFill/>
        </p:spPr>
      </p:pic>
      <p:pic>
        <p:nvPicPr>
          <p:cNvPr id="129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348880"/>
            <a:ext cx="830209" cy="504056"/>
          </a:xfrm>
          <a:prstGeom prst="rect">
            <a:avLst/>
          </a:prstGeom>
          <a:noFill/>
        </p:spPr>
      </p:pic>
      <p:pic>
        <p:nvPicPr>
          <p:cNvPr id="130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916832"/>
            <a:ext cx="830209" cy="504056"/>
          </a:xfrm>
          <a:prstGeom prst="rect">
            <a:avLst/>
          </a:prstGeom>
          <a:noFill/>
        </p:spPr>
      </p:pic>
      <p:pic>
        <p:nvPicPr>
          <p:cNvPr id="131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645024"/>
            <a:ext cx="830209" cy="504056"/>
          </a:xfrm>
          <a:prstGeom prst="rect">
            <a:avLst/>
          </a:prstGeom>
          <a:noFill/>
        </p:spPr>
      </p:pic>
      <p:pic>
        <p:nvPicPr>
          <p:cNvPr id="132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05064"/>
            <a:ext cx="830209" cy="504056"/>
          </a:xfrm>
          <a:prstGeom prst="rect">
            <a:avLst/>
          </a:prstGeom>
          <a:noFill/>
        </p:spPr>
      </p:pic>
      <p:sp>
        <p:nvSpPr>
          <p:cNvPr id="133" name="Ellipse 132"/>
          <p:cNvSpPr/>
          <p:nvPr/>
        </p:nvSpPr>
        <p:spPr>
          <a:xfrm flipH="1" flipV="1">
            <a:off x="7452320" y="422108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 flipH="1" flipV="1">
            <a:off x="5508104" y="378904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 flipH="1" flipV="1">
            <a:off x="1403648" y="414908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 flipH="1" flipV="1">
            <a:off x="3563888" y="450912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 flipH="1" flipV="1">
            <a:off x="6300192" y="458112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 flipH="1" flipV="1">
            <a:off x="4860032" y="4365104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 flipH="1" flipV="1">
            <a:off x="7452320" y="515719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/>
          <p:cNvSpPr/>
          <p:nvPr/>
        </p:nvSpPr>
        <p:spPr>
          <a:xfrm flipH="1" flipV="1">
            <a:off x="2051720" y="4725144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/>
          <p:cNvSpPr/>
          <p:nvPr/>
        </p:nvSpPr>
        <p:spPr>
          <a:xfrm flipH="1" flipV="1">
            <a:off x="467544" y="494116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 flipH="1" flipV="1">
            <a:off x="5796136" y="5229200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 flipH="1" flipV="1">
            <a:off x="1331640" y="53732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 flipH="1" flipV="1">
            <a:off x="2843808" y="494116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 flipH="1" flipV="1">
            <a:off x="5292080" y="4509120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 flipH="1" flipV="1">
            <a:off x="4139952" y="407707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 flipH="1" flipV="1">
            <a:off x="683568" y="458112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 flipH="1" flipV="1">
            <a:off x="7020272" y="494116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 flipH="1" flipV="1">
            <a:off x="3347864" y="4869160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 flipH="1" flipV="1">
            <a:off x="3851920" y="5589240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 flipH="1" flipV="1">
            <a:off x="5868144" y="566124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 flipH="1" flipV="1">
            <a:off x="467544" y="5661248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 flipH="1" flipV="1">
            <a:off x="7740352" y="551723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 flipH="1" flipV="1">
            <a:off x="5004048" y="5877272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 flipH="1" flipV="1">
            <a:off x="1259632" y="580526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4427984" y="436510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6084168" y="494116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1691680" y="450912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2051720" y="573325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995936" y="522920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7884368" y="508518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2411760" y="501317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899592" y="558924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7020272" y="5949280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5364088" y="537321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4644008" y="5733256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 flipH="1" flipV="1">
            <a:off x="3707904" y="414908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 flipH="1" flipV="1">
            <a:off x="5796136" y="465313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 flipH="1" flipV="1">
            <a:off x="7596336" y="479715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 flipH="1" flipV="1">
            <a:off x="3779912" y="486916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 flipH="1" flipV="1">
            <a:off x="611560" y="530120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 flipH="1" flipV="1">
            <a:off x="1691680" y="551723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 flipH="1" flipV="1">
            <a:off x="6516216" y="501317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 flipH="1" flipV="1">
            <a:off x="3131840" y="5229200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 flipH="1" flipV="1">
            <a:off x="7452320" y="5877272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5436096" y="494116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1043608" y="443711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3563888" y="5229200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1907704" y="515719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7236296" y="551723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755576" y="5949280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3995936" y="4509120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3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797152"/>
            <a:ext cx="830209" cy="504056"/>
          </a:xfrm>
          <a:prstGeom prst="rect">
            <a:avLst/>
          </a:prstGeom>
          <a:noFill/>
        </p:spPr>
      </p:pic>
      <p:pic>
        <p:nvPicPr>
          <p:cNvPr id="184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869160"/>
            <a:ext cx="830209" cy="504056"/>
          </a:xfrm>
          <a:prstGeom prst="rect">
            <a:avLst/>
          </a:prstGeom>
          <a:noFill/>
        </p:spPr>
      </p:pic>
      <p:sp>
        <p:nvSpPr>
          <p:cNvPr id="185" name="Ellipse 184"/>
          <p:cNvSpPr/>
          <p:nvPr/>
        </p:nvSpPr>
        <p:spPr>
          <a:xfrm>
            <a:off x="5436096" y="580526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4211960" y="5805264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2987824" y="5733256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1691680" y="5949280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9" name="Picture 2" descr="https://images.unric.org/fr/wp-content/uploads/sites/2/2020/04/coronavirus-image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5445224"/>
            <a:ext cx="830209" cy="504056"/>
          </a:xfrm>
          <a:prstGeom prst="rect">
            <a:avLst/>
          </a:prstGeom>
          <a:noFill/>
        </p:spPr>
      </p:pic>
      <p:sp>
        <p:nvSpPr>
          <p:cNvPr id="190" name="Ellipse 189"/>
          <p:cNvSpPr/>
          <p:nvPr/>
        </p:nvSpPr>
        <p:spPr>
          <a:xfrm flipH="1" flipV="1">
            <a:off x="4932040" y="5373216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 flipH="1" flipV="1">
            <a:off x="2483768" y="580526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 flipH="1" flipV="1">
            <a:off x="3851920" y="602128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 flipH="1" flipV="1">
            <a:off x="5796136" y="6021288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 flipH="1" flipV="1">
            <a:off x="4427984" y="53732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 flipH="1" flipV="1">
            <a:off x="3419872" y="566124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 flipH="1" flipV="1">
            <a:off x="2267744" y="537321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 flipH="1" flipV="1">
            <a:off x="4499992" y="609329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 flipH="1" flipV="1">
            <a:off x="6300192" y="6021288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 flipH="1" flipV="1">
            <a:off x="2699792" y="544522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 flipH="1" flipV="1">
            <a:off x="2195736" y="6165304"/>
            <a:ext cx="360040" cy="3600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5292080" y="6165304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3275856" y="6021288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6732240" y="6237312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 flipH="1" flipV="1">
            <a:off x="2771800" y="6093296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 flipH="1" flipV="1">
            <a:off x="1403648" y="6165304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 flipH="1" flipV="1">
            <a:off x="395536" y="6165304"/>
            <a:ext cx="360040" cy="3600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1043608" y="6237312"/>
            <a:ext cx="360040" cy="3600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 flipH="1" flipV="1">
            <a:off x="7308304" y="6237312"/>
            <a:ext cx="360040" cy="36004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7884368" y="6021288"/>
            <a:ext cx="360040" cy="36004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Rectangle 215"/>
          <p:cNvSpPr/>
          <p:nvPr/>
        </p:nvSpPr>
        <p:spPr>
          <a:xfrm>
            <a:off x="179512" y="18864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Comme dans un tableau de peinture pointilliste, on a du mal à percevoir l’image générale qui se dégage de tous ces actes éparpillés.  Un brouillage accentué par le virus et les crises.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552" y="1556792"/>
            <a:ext cx="79928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Mais 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on regarde ces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points dispersés  par le prisme de l’idéologie  que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chacun d’eux contient , on voit</a:t>
            </a: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alors  apparaitre l’image </a:t>
            </a: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du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projet  politique</a:t>
            </a: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qui les </a:t>
            </a: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architecture </a:t>
            </a:r>
            <a:r>
              <a:rPr lang="fr-FR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et le visage de celui qui les représente aujourd’hui aux  yeux du 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Maire de Cogolin.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4725144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i="1" dirty="0" smtClean="0"/>
              <a:t>«Le tout est dans les parties »</a:t>
            </a:r>
            <a:endParaRPr lang="fr-FR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3707904" y="546485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3826029" y="514857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898037" y="5871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947592" y="573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4049682" y="64793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4084212" y="64793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116760" y="6591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228228" y="7311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331827" y="7311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418457" y="79195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4557192" y="853181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637584" y="79195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4709592" y="690501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736776" y="2241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717976" y="618493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4714873" y="501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4726360" y="402469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4654352" y="2712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4557192" y="366855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4942384" y="853181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2483768" y="155679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5032552" y="8219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5086400" y="717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5051737" y="586817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5058611" y="50392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30"/>
          <p:cNvSpPr/>
          <p:nvPr/>
        </p:nvSpPr>
        <p:spPr>
          <a:xfrm>
            <a:off x="5033742" y="4431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31"/>
          <p:cNvSpPr/>
          <p:nvPr/>
        </p:nvSpPr>
        <p:spPr>
          <a:xfrm>
            <a:off x="5037280" y="330461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32"/>
          <p:cNvSpPr/>
          <p:nvPr/>
        </p:nvSpPr>
        <p:spPr>
          <a:xfrm>
            <a:off x="5037280" y="222839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/>
          <p:cNvSpPr/>
          <p:nvPr/>
        </p:nvSpPr>
        <p:spPr>
          <a:xfrm>
            <a:off x="5013637" y="12936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5004048" y="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4941629" y="47228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4861992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4475843" y="521555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4638976" y="49319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4392752" y="54429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4274441" y="56515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205769" y="6103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3972744" y="70916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828728" y="760787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691922" y="834517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614664" y="855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497363" y="93592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3419872" y="101861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5148064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5292080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1979712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1907704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2123728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915816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843808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355976" y="22768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483768" y="1700808"/>
            <a:ext cx="6856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588224" y="22768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516216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6444208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6516216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516216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444208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372200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372200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372200" y="14127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300192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228184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228184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228184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156176" y="10527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56176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156176" y="9807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084168" y="9087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012160" y="7647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012160" y="8367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5940152" y="6926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868144" y="6206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5796136" y="5486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5724128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5208712" y="523057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652120" y="5486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580112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739304" y="164498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883320" y="157416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3083496" y="143015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203848" y="135363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3275856" y="125979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3371528" y="1124937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2555776" y="1916832"/>
            <a:ext cx="6856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364088" y="119675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5220072" y="2924944"/>
            <a:ext cx="239688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2483768" y="1772816"/>
            <a:ext cx="144016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2987824" y="1700808"/>
            <a:ext cx="45719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3203848" y="1844824"/>
            <a:ext cx="68560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4067944" y="1772816"/>
            <a:ext cx="239688" cy="2643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 rot="21188310">
            <a:off x="2563269" y="2152339"/>
            <a:ext cx="334888" cy="1455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2771800" y="2204864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4283968" y="206084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2987824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2267744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2411760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2915816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2555776" y="24208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2627784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2843808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1907704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1907704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1907704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1907704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1907704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1979712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2915816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2915816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2771800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2699792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2627784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2555776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2483768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2411760" y="39330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2339752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2195736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2051720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1979712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/>
          <p:cNvSpPr/>
          <p:nvPr/>
        </p:nvSpPr>
        <p:spPr>
          <a:xfrm>
            <a:off x="2699792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2699792" y="33569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2843808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2987824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3131840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3203848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3203848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3059832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2915816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2771800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2771800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2771800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699792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3635896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3491880" y="39330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563888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9188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3419872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3275856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3203848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3203848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3635896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3491880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3347864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203848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059832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4211960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4211960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421196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4139952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4067944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3923928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3779912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3707904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3635896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3851920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3635896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3491880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3347864" y="22768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3275856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3563888" y="2708920"/>
            <a:ext cx="45719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3491880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4211960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4139952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3995936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4644008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4499992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/>
          <p:cNvSpPr/>
          <p:nvPr/>
        </p:nvSpPr>
        <p:spPr>
          <a:xfrm>
            <a:off x="435597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4572000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4716016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4860032" y="13407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 flipV="1">
            <a:off x="3923928" y="2852937"/>
            <a:ext cx="45719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3635896" y="13407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/>
          <p:cNvSpPr/>
          <p:nvPr/>
        </p:nvSpPr>
        <p:spPr>
          <a:xfrm>
            <a:off x="4283968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/>
          <p:cNvSpPr/>
          <p:nvPr/>
        </p:nvSpPr>
        <p:spPr>
          <a:xfrm>
            <a:off x="4427984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/>
          <p:cNvSpPr/>
          <p:nvPr/>
        </p:nvSpPr>
        <p:spPr>
          <a:xfrm>
            <a:off x="4355976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/>
          <p:cNvSpPr/>
          <p:nvPr/>
        </p:nvSpPr>
        <p:spPr>
          <a:xfrm>
            <a:off x="3923928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/>
          <p:cNvSpPr/>
          <p:nvPr/>
        </p:nvSpPr>
        <p:spPr>
          <a:xfrm>
            <a:off x="3635896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Ellipse 239"/>
          <p:cNvSpPr/>
          <p:nvPr/>
        </p:nvSpPr>
        <p:spPr>
          <a:xfrm>
            <a:off x="3131840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>
            <a:off x="4499992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7092280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7236296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6948264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6804248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6660232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4211960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4067944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6228184" y="170080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6300192" y="206084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6444208" y="227687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5364088" y="242088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5508104" y="242088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724128" y="2492896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5292080" y="2492896"/>
            <a:ext cx="360040" cy="3363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6228184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6228184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156176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6084168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6228184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6372200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6516216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Ellipse 270"/>
          <p:cNvSpPr/>
          <p:nvPr/>
        </p:nvSpPr>
        <p:spPr>
          <a:xfrm>
            <a:off x="6660232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Ellipse 274"/>
          <p:cNvSpPr/>
          <p:nvPr/>
        </p:nvSpPr>
        <p:spPr>
          <a:xfrm>
            <a:off x="5148064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Ellipse 276"/>
          <p:cNvSpPr/>
          <p:nvPr/>
        </p:nvSpPr>
        <p:spPr>
          <a:xfrm>
            <a:off x="5292080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Ellipse 277"/>
          <p:cNvSpPr/>
          <p:nvPr/>
        </p:nvSpPr>
        <p:spPr>
          <a:xfrm>
            <a:off x="5292080" y="39330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Ellipse 278"/>
          <p:cNvSpPr/>
          <p:nvPr/>
        </p:nvSpPr>
        <p:spPr>
          <a:xfrm>
            <a:off x="5364088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Ellipse 280"/>
          <p:cNvSpPr/>
          <p:nvPr/>
        </p:nvSpPr>
        <p:spPr>
          <a:xfrm>
            <a:off x="5580112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Ellipse 281"/>
          <p:cNvSpPr/>
          <p:nvPr/>
        </p:nvSpPr>
        <p:spPr>
          <a:xfrm>
            <a:off x="5724128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Ellipse 282"/>
          <p:cNvSpPr/>
          <p:nvPr/>
        </p:nvSpPr>
        <p:spPr>
          <a:xfrm>
            <a:off x="5868144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Ellipse 283"/>
          <p:cNvSpPr/>
          <p:nvPr/>
        </p:nvSpPr>
        <p:spPr>
          <a:xfrm>
            <a:off x="6012160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Ellipse 284"/>
          <p:cNvSpPr/>
          <p:nvPr/>
        </p:nvSpPr>
        <p:spPr>
          <a:xfrm>
            <a:off x="6156176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Ellipse 285"/>
          <p:cNvSpPr/>
          <p:nvPr/>
        </p:nvSpPr>
        <p:spPr>
          <a:xfrm>
            <a:off x="471601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Ellipse 289"/>
          <p:cNvSpPr/>
          <p:nvPr/>
        </p:nvSpPr>
        <p:spPr>
          <a:xfrm>
            <a:off x="5220072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Ellipse 290"/>
          <p:cNvSpPr/>
          <p:nvPr/>
        </p:nvSpPr>
        <p:spPr>
          <a:xfrm>
            <a:off x="5364088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Ellipse 291"/>
          <p:cNvSpPr/>
          <p:nvPr/>
        </p:nvSpPr>
        <p:spPr>
          <a:xfrm>
            <a:off x="5508104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Ellipse 292"/>
          <p:cNvSpPr/>
          <p:nvPr/>
        </p:nvSpPr>
        <p:spPr>
          <a:xfrm>
            <a:off x="4644008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Ellipse 296"/>
          <p:cNvSpPr/>
          <p:nvPr/>
        </p:nvSpPr>
        <p:spPr>
          <a:xfrm>
            <a:off x="536408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Ellipse 297"/>
          <p:cNvSpPr/>
          <p:nvPr/>
        </p:nvSpPr>
        <p:spPr>
          <a:xfrm>
            <a:off x="543609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Ellipse 298"/>
          <p:cNvSpPr/>
          <p:nvPr/>
        </p:nvSpPr>
        <p:spPr>
          <a:xfrm>
            <a:off x="5508104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0" name="Ellipse 299"/>
          <p:cNvSpPr/>
          <p:nvPr/>
        </p:nvSpPr>
        <p:spPr>
          <a:xfrm>
            <a:off x="5580112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2" name="Ellipse 301"/>
          <p:cNvSpPr/>
          <p:nvPr/>
        </p:nvSpPr>
        <p:spPr>
          <a:xfrm>
            <a:off x="5724128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3" name="Ellipse 302"/>
          <p:cNvSpPr/>
          <p:nvPr/>
        </p:nvSpPr>
        <p:spPr>
          <a:xfrm>
            <a:off x="5148064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4" name="Ellipse 303"/>
          <p:cNvSpPr/>
          <p:nvPr/>
        </p:nvSpPr>
        <p:spPr>
          <a:xfrm>
            <a:off x="5076056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5" name="Ellipse 304"/>
          <p:cNvSpPr/>
          <p:nvPr/>
        </p:nvSpPr>
        <p:spPr>
          <a:xfrm>
            <a:off x="500404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6" name="Ellipse 305"/>
          <p:cNvSpPr/>
          <p:nvPr/>
        </p:nvSpPr>
        <p:spPr>
          <a:xfrm>
            <a:off x="4788024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7" name="Ellipse 306"/>
          <p:cNvSpPr/>
          <p:nvPr/>
        </p:nvSpPr>
        <p:spPr>
          <a:xfrm>
            <a:off x="464400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8" name="Ellipse 307"/>
          <p:cNvSpPr/>
          <p:nvPr/>
        </p:nvSpPr>
        <p:spPr>
          <a:xfrm>
            <a:off x="4860032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9" name="Ellipse 308"/>
          <p:cNvSpPr/>
          <p:nvPr/>
        </p:nvSpPr>
        <p:spPr>
          <a:xfrm>
            <a:off x="4788024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0" name="Ellipse 309"/>
          <p:cNvSpPr/>
          <p:nvPr/>
        </p:nvSpPr>
        <p:spPr>
          <a:xfrm>
            <a:off x="4788024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1" name="Ellipse 310"/>
          <p:cNvSpPr/>
          <p:nvPr/>
        </p:nvSpPr>
        <p:spPr>
          <a:xfrm>
            <a:off x="4716016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2" name="Ellipse 311"/>
          <p:cNvSpPr/>
          <p:nvPr/>
        </p:nvSpPr>
        <p:spPr>
          <a:xfrm>
            <a:off x="4860032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3" name="Ellipse 312"/>
          <p:cNvSpPr/>
          <p:nvPr/>
        </p:nvSpPr>
        <p:spPr>
          <a:xfrm>
            <a:off x="4932040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4" name="Ellipse 313"/>
          <p:cNvSpPr/>
          <p:nvPr/>
        </p:nvSpPr>
        <p:spPr>
          <a:xfrm>
            <a:off x="4860032" y="51571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5" name="Ellipse 314"/>
          <p:cNvSpPr/>
          <p:nvPr/>
        </p:nvSpPr>
        <p:spPr>
          <a:xfrm>
            <a:off x="4788024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6" name="Ellipse 315"/>
          <p:cNvSpPr/>
          <p:nvPr/>
        </p:nvSpPr>
        <p:spPr>
          <a:xfrm>
            <a:off x="4644008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7" name="Ellipse 316"/>
          <p:cNvSpPr/>
          <p:nvPr/>
        </p:nvSpPr>
        <p:spPr>
          <a:xfrm>
            <a:off x="4716016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8" name="Ellipse 317"/>
          <p:cNvSpPr/>
          <p:nvPr/>
        </p:nvSpPr>
        <p:spPr>
          <a:xfrm>
            <a:off x="5292080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9" name="Ellipse 318"/>
          <p:cNvSpPr/>
          <p:nvPr/>
        </p:nvSpPr>
        <p:spPr>
          <a:xfrm>
            <a:off x="493204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0" name="Ellipse 319"/>
          <p:cNvSpPr/>
          <p:nvPr/>
        </p:nvSpPr>
        <p:spPr>
          <a:xfrm>
            <a:off x="5004048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1" name="Ellipse 320"/>
          <p:cNvSpPr/>
          <p:nvPr/>
        </p:nvSpPr>
        <p:spPr>
          <a:xfrm>
            <a:off x="5076056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2" name="Ellipse 321"/>
          <p:cNvSpPr/>
          <p:nvPr/>
        </p:nvSpPr>
        <p:spPr>
          <a:xfrm>
            <a:off x="5076056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3" name="Ellipse 322"/>
          <p:cNvSpPr/>
          <p:nvPr/>
        </p:nvSpPr>
        <p:spPr>
          <a:xfrm>
            <a:off x="5148064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4" name="Ellipse 323"/>
          <p:cNvSpPr/>
          <p:nvPr/>
        </p:nvSpPr>
        <p:spPr>
          <a:xfrm>
            <a:off x="5220072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5" name="Ellipse 324"/>
          <p:cNvSpPr/>
          <p:nvPr/>
        </p:nvSpPr>
        <p:spPr>
          <a:xfrm>
            <a:off x="529208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6" name="Ellipse 325"/>
          <p:cNvSpPr/>
          <p:nvPr/>
        </p:nvSpPr>
        <p:spPr>
          <a:xfrm>
            <a:off x="5364088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7" name="Ellipse 326"/>
          <p:cNvSpPr/>
          <p:nvPr/>
        </p:nvSpPr>
        <p:spPr>
          <a:xfrm>
            <a:off x="5364088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8" name="Ellipse 327"/>
          <p:cNvSpPr/>
          <p:nvPr/>
        </p:nvSpPr>
        <p:spPr>
          <a:xfrm>
            <a:off x="5148064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9" name="Ellipse 328"/>
          <p:cNvSpPr/>
          <p:nvPr/>
        </p:nvSpPr>
        <p:spPr>
          <a:xfrm>
            <a:off x="5220072" y="51571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0" name="Ellipse 329"/>
          <p:cNvSpPr/>
          <p:nvPr/>
        </p:nvSpPr>
        <p:spPr>
          <a:xfrm>
            <a:off x="4716016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1" name="Ellipse 330"/>
          <p:cNvSpPr/>
          <p:nvPr/>
        </p:nvSpPr>
        <p:spPr>
          <a:xfrm>
            <a:off x="4716016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2" name="Ellipse 331"/>
          <p:cNvSpPr/>
          <p:nvPr/>
        </p:nvSpPr>
        <p:spPr>
          <a:xfrm>
            <a:off x="4716016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3" name="Ellipse 332"/>
          <p:cNvSpPr/>
          <p:nvPr/>
        </p:nvSpPr>
        <p:spPr>
          <a:xfrm>
            <a:off x="4716016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4" name="Ellipse 333"/>
          <p:cNvSpPr/>
          <p:nvPr/>
        </p:nvSpPr>
        <p:spPr>
          <a:xfrm>
            <a:off x="4788024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5" name="Ellipse 334"/>
          <p:cNvSpPr/>
          <p:nvPr/>
        </p:nvSpPr>
        <p:spPr>
          <a:xfrm>
            <a:off x="4788024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6" name="Ellipse 335"/>
          <p:cNvSpPr/>
          <p:nvPr/>
        </p:nvSpPr>
        <p:spPr>
          <a:xfrm>
            <a:off x="4860032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7" name="Ellipse 336"/>
          <p:cNvSpPr/>
          <p:nvPr/>
        </p:nvSpPr>
        <p:spPr>
          <a:xfrm>
            <a:off x="4860032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8" name="Ellipse 337"/>
          <p:cNvSpPr/>
          <p:nvPr/>
        </p:nvSpPr>
        <p:spPr>
          <a:xfrm>
            <a:off x="4860032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9" name="Ellipse 338"/>
          <p:cNvSpPr/>
          <p:nvPr/>
        </p:nvSpPr>
        <p:spPr>
          <a:xfrm>
            <a:off x="4860032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0" name="Ellipse 339"/>
          <p:cNvSpPr/>
          <p:nvPr/>
        </p:nvSpPr>
        <p:spPr>
          <a:xfrm>
            <a:off x="493204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1" name="Ellipse 340"/>
          <p:cNvSpPr/>
          <p:nvPr/>
        </p:nvSpPr>
        <p:spPr>
          <a:xfrm>
            <a:off x="5436096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2" name="Ellipse 341"/>
          <p:cNvSpPr/>
          <p:nvPr/>
        </p:nvSpPr>
        <p:spPr>
          <a:xfrm>
            <a:off x="558011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3" name="Ellipse 342"/>
          <p:cNvSpPr/>
          <p:nvPr/>
        </p:nvSpPr>
        <p:spPr>
          <a:xfrm>
            <a:off x="5652120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4" name="Ellipse 343"/>
          <p:cNvSpPr/>
          <p:nvPr/>
        </p:nvSpPr>
        <p:spPr>
          <a:xfrm>
            <a:off x="5652120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8" name="Ellipse 347"/>
          <p:cNvSpPr/>
          <p:nvPr/>
        </p:nvSpPr>
        <p:spPr>
          <a:xfrm>
            <a:off x="4644008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9" name="Ellipse 348"/>
          <p:cNvSpPr/>
          <p:nvPr/>
        </p:nvSpPr>
        <p:spPr>
          <a:xfrm>
            <a:off x="4644008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0" name="Ellipse 349"/>
          <p:cNvSpPr/>
          <p:nvPr/>
        </p:nvSpPr>
        <p:spPr>
          <a:xfrm>
            <a:off x="4716016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1" name="Ellipse 350"/>
          <p:cNvSpPr/>
          <p:nvPr/>
        </p:nvSpPr>
        <p:spPr>
          <a:xfrm>
            <a:off x="637220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2" name="Ellipse 351"/>
          <p:cNvSpPr/>
          <p:nvPr/>
        </p:nvSpPr>
        <p:spPr>
          <a:xfrm>
            <a:off x="6300192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4" name="Ellipse 353"/>
          <p:cNvSpPr/>
          <p:nvPr/>
        </p:nvSpPr>
        <p:spPr>
          <a:xfrm>
            <a:off x="6228184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5" name="Ellipse 354"/>
          <p:cNvSpPr/>
          <p:nvPr/>
        </p:nvSpPr>
        <p:spPr>
          <a:xfrm>
            <a:off x="6156176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6" name="Ellipse 355"/>
          <p:cNvSpPr/>
          <p:nvPr/>
        </p:nvSpPr>
        <p:spPr>
          <a:xfrm>
            <a:off x="615617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7" name="Ellipse 356"/>
          <p:cNvSpPr/>
          <p:nvPr/>
        </p:nvSpPr>
        <p:spPr>
          <a:xfrm>
            <a:off x="6156176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8" name="Ellipse 357"/>
          <p:cNvSpPr/>
          <p:nvPr/>
        </p:nvSpPr>
        <p:spPr>
          <a:xfrm>
            <a:off x="6084168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0" name="Ellipse 359"/>
          <p:cNvSpPr/>
          <p:nvPr/>
        </p:nvSpPr>
        <p:spPr>
          <a:xfrm>
            <a:off x="5868144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1" name="Ellipse 360"/>
          <p:cNvSpPr/>
          <p:nvPr/>
        </p:nvSpPr>
        <p:spPr>
          <a:xfrm>
            <a:off x="5292080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2" name="Ellipse 361"/>
          <p:cNvSpPr/>
          <p:nvPr/>
        </p:nvSpPr>
        <p:spPr>
          <a:xfrm>
            <a:off x="6012160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3" name="Ellipse 362"/>
          <p:cNvSpPr/>
          <p:nvPr/>
        </p:nvSpPr>
        <p:spPr>
          <a:xfrm>
            <a:off x="6012160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5" name="Ellipse 364"/>
          <p:cNvSpPr/>
          <p:nvPr/>
        </p:nvSpPr>
        <p:spPr>
          <a:xfrm>
            <a:off x="6588224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6" name="Ellipse 365"/>
          <p:cNvSpPr/>
          <p:nvPr/>
        </p:nvSpPr>
        <p:spPr>
          <a:xfrm>
            <a:off x="6588224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7" name="Ellipse 366"/>
          <p:cNvSpPr/>
          <p:nvPr/>
        </p:nvSpPr>
        <p:spPr>
          <a:xfrm>
            <a:off x="6588224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8" name="Ellipse 367"/>
          <p:cNvSpPr/>
          <p:nvPr/>
        </p:nvSpPr>
        <p:spPr>
          <a:xfrm>
            <a:off x="6588224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9" name="Ellipse 368"/>
          <p:cNvSpPr/>
          <p:nvPr/>
        </p:nvSpPr>
        <p:spPr>
          <a:xfrm>
            <a:off x="6516216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0" name="Ellipse 369"/>
          <p:cNvSpPr/>
          <p:nvPr/>
        </p:nvSpPr>
        <p:spPr>
          <a:xfrm>
            <a:off x="6516216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1" name="Ellipse 370"/>
          <p:cNvSpPr/>
          <p:nvPr/>
        </p:nvSpPr>
        <p:spPr>
          <a:xfrm>
            <a:off x="6516216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2" name="Ellipse 371"/>
          <p:cNvSpPr/>
          <p:nvPr/>
        </p:nvSpPr>
        <p:spPr>
          <a:xfrm>
            <a:off x="6444208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3" name="Ellipse 372"/>
          <p:cNvSpPr/>
          <p:nvPr/>
        </p:nvSpPr>
        <p:spPr>
          <a:xfrm>
            <a:off x="565212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4" name="Ellipse 373"/>
          <p:cNvSpPr/>
          <p:nvPr/>
        </p:nvSpPr>
        <p:spPr>
          <a:xfrm>
            <a:off x="565212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5" name="Ellipse 374"/>
          <p:cNvSpPr/>
          <p:nvPr/>
        </p:nvSpPr>
        <p:spPr>
          <a:xfrm>
            <a:off x="5652120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7" name="Ellipse 376"/>
          <p:cNvSpPr/>
          <p:nvPr/>
        </p:nvSpPr>
        <p:spPr>
          <a:xfrm>
            <a:off x="5724128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8" name="Ellipse 377"/>
          <p:cNvSpPr/>
          <p:nvPr/>
        </p:nvSpPr>
        <p:spPr>
          <a:xfrm>
            <a:off x="5796136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9" name="Ellipse 378"/>
          <p:cNvSpPr/>
          <p:nvPr/>
        </p:nvSpPr>
        <p:spPr>
          <a:xfrm>
            <a:off x="594015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0" name="Ellipse 379"/>
          <p:cNvSpPr/>
          <p:nvPr/>
        </p:nvSpPr>
        <p:spPr>
          <a:xfrm>
            <a:off x="6012160" y="51571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1" name="Ellipse 380"/>
          <p:cNvSpPr/>
          <p:nvPr/>
        </p:nvSpPr>
        <p:spPr>
          <a:xfrm>
            <a:off x="6012160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2" name="Ellipse 381"/>
          <p:cNvSpPr/>
          <p:nvPr/>
        </p:nvSpPr>
        <p:spPr>
          <a:xfrm>
            <a:off x="6012160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3" name="Ellipse 382"/>
          <p:cNvSpPr/>
          <p:nvPr/>
        </p:nvSpPr>
        <p:spPr>
          <a:xfrm>
            <a:off x="6012160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4" name="Ellipse 383"/>
          <p:cNvSpPr/>
          <p:nvPr/>
        </p:nvSpPr>
        <p:spPr>
          <a:xfrm>
            <a:off x="6012160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5" name="Ellipse 384"/>
          <p:cNvSpPr/>
          <p:nvPr/>
        </p:nvSpPr>
        <p:spPr>
          <a:xfrm>
            <a:off x="6012160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6" name="Ellipse 385"/>
          <p:cNvSpPr/>
          <p:nvPr/>
        </p:nvSpPr>
        <p:spPr>
          <a:xfrm>
            <a:off x="6012160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7" name="Ellipse 386"/>
          <p:cNvSpPr/>
          <p:nvPr/>
        </p:nvSpPr>
        <p:spPr>
          <a:xfrm>
            <a:off x="601216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8" name="Ellipse 387"/>
          <p:cNvSpPr/>
          <p:nvPr/>
        </p:nvSpPr>
        <p:spPr>
          <a:xfrm>
            <a:off x="5940152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9" name="Ellipse 388"/>
          <p:cNvSpPr/>
          <p:nvPr/>
        </p:nvSpPr>
        <p:spPr>
          <a:xfrm>
            <a:off x="565212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0" name="Ellipse 389"/>
          <p:cNvSpPr/>
          <p:nvPr/>
        </p:nvSpPr>
        <p:spPr>
          <a:xfrm>
            <a:off x="5652120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1" name="Ellipse 390"/>
          <p:cNvSpPr/>
          <p:nvPr/>
        </p:nvSpPr>
        <p:spPr>
          <a:xfrm>
            <a:off x="5652120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2" name="Ellipse 391"/>
          <p:cNvSpPr/>
          <p:nvPr/>
        </p:nvSpPr>
        <p:spPr>
          <a:xfrm>
            <a:off x="5652120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3" name="Ellipse 392"/>
          <p:cNvSpPr/>
          <p:nvPr/>
        </p:nvSpPr>
        <p:spPr>
          <a:xfrm>
            <a:off x="5652120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4" name="Ellipse 393"/>
          <p:cNvSpPr/>
          <p:nvPr/>
        </p:nvSpPr>
        <p:spPr>
          <a:xfrm>
            <a:off x="5652120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5" name="Ellipse 394"/>
          <p:cNvSpPr/>
          <p:nvPr/>
        </p:nvSpPr>
        <p:spPr>
          <a:xfrm>
            <a:off x="5652120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6" name="Ellipse 395"/>
          <p:cNvSpPr/>
          <p:nvPr/>
        </p:nvSpPr>
        <p:spPr>
          <a:xfrm>
            <a:off x="4932040" y="3326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7" name="Ellipse 396"/>
          <p:cNvSpPr/>
          <p:nvPr/>
        </p:nvSpPr>
        <p:spPr>
          <a:xfrm>
            <a:off x="4860032" y="2606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8" name="Ellipse 397"/>
          <p:cNvSpPr/>
          <p:nvPr/>
        </p:nvSpPr>
        <p:spPr>
          <a:xfrm>
            <a:off x="601216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9" name="Ellipse 398"/>
          <p:cNvSpPr/>
          <p:nvPr/>
        </p:nvSpPr>
        <p:spPr>
          <a:xfrm>
            <a:off x="6012160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0" name="Ellipse 399"/>
          <p:cNvSpPr/>
          <p:nvPr/>
        </p:nvSpPr>
        <p:spPr>
          <a:xfrm>
            <a:off x="6012160" y="65253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1" name="Ellipse 400"/>
          <p:cNvSpPr/>
          <p:nvPr/>
        </p:nvSpPr>
        <p:spPr>
          <a:xfrm>
            <a:off x="6012160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2" name="Ellipse 401"/>
          <p:cNvSpPr/>
          <p:nvPr/>
        </p:nvSpPr>
        <p:spPr>
          <a:xfrm>
            <a:off x="6012160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3" name="Ellipse 402"/>
          <p:cNvSpPr/>
          <p:nvPr/>
        </p:nvSpPr>
        <p:spPr>
          <a:xfrm>
            <a:off x="6012160" y="62373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4" name="Ellipse 403"/>
          <p:cNvSpPr/>
          <p:nvPr/>
        </p:nvSpPr>
        <p:spPr>
          <a:xfrm>
            <a:off x="6012160" y="60932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5" name="Ellipse 404"/>
          <p:cNvSpPr/>
          <p:nvPr/>
        </p:nvSpPr>
        <p:spPr>
          <a:xfrm>
            <a:off x="6012160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6" name="Ellipse 405"/>
          <p:cNvSpPr/>
          <p:nvPr/>
        </p:nvSpPr>
        <p:spPr>
          <a:xfrm>
            <a:off x="601216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7" name="Ellipse 406"/>
          <p:cNvSpPr/>
          <p:nvPr/>
        </p:nvSpPr>
        <p:spPr>
          <a:xfrm>
            <a:off x="5220072" y="299695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0" name="Ellipse 409"/>
          <p:cNvSpPr/>
          <p:nvPr/>
        </p:nvSpPr>
        <p:spPr>
          <a:xfrm>
            <a:off x="5148064" y="242088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1" name="Ellipse 410"/>
          <p:cNvSpPr/>
          <p:nvPr/>
        </p:nvSpPr>
        <p:spPr>
          <a:xfrm>
            <a:off x="6372200" y="6858000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2" name="Ellipse 411"/>
          <p:cNvSpPr/>
          <p:nvPr/>
        </p:nvSpPr>
        <p:spPr>
          <a:xfrm>
            <a:off x="6372200" y="6761820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3" name="Ellipse 412"/>
          <p:cNvSpPr/>
          <p:nvPr/>
        </p:nvSpPr>
        <p:spPr>
          <a:xfrm>
            <a:off x="5724128" y="62068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4" name="Ellipse 413"/>
          <p:cNvSpPr/>
          <p:nvPr/>
        </p:nvSpPr>
        <p:spPr>
          <a:xfrm>
            <a:off x="5940152" y="83671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5" name="Ellipse 414"/>
          <p:cNvSpPr/>
          <p:nvPr/>
        </p:nvSpPr>
        <p:spPr>
          <a:xfrm>
            <a:off x="6084168" y="119675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6" name="Ellipse 415"/>
          <p:cNvSpPr/>
          <p:nvPr/>
        </p:nvSpPr>
        <p:spPr>
          <a:xfrm>
            <a:off x="4716016" y="2606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7" name="Ellipse 416"/>
          <p:cNvSpPr/>
          <p:nvPr/>
        </p:nvSpPr>
        <p:spPr>
          <a:xfrm>
            <a:off x="4499992" y="2606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8" name="Ellipse 417"/>
          <p:cNvSpPr/>
          <p:nvPr/>
        </p:nvSpPr>
        <p:spPr>
          <a:xfrm>
            <a:off x="4427984" y="2606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9" name="Ellipse 418"/>
          <p:cNvSpPr/>
          <p:nvPr/>
        </p:nvSpPr>
        <p:spPr>
          <a:xfrm>
            <a:off x="4211960" y="40466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0" name="Ellipse 419"/>
          <p:cNvSpPr/>
          <p:nvPr/>
        </p:nvSpPr>
        <p:spPr>
          <a:xfrm>
            <a:off x="4427984" y="4046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1" name="Ellipse 420"/>
          <p:cNvSpPr/>
          <p:nvPr/>
        </p:nvSpPr>
        <p:spPr>
          <a:xfrm>
            <a:off x="4355976" y="3326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2" name="Ellipse 421"/>
          <p:cNvSpPr/>
          <p:nvPr/>
        </p:nvSpPr>
        <p:spPr>
          <a:xfrm>
            <a:off x="4283968" y="2606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3" name="Ellipse 422"/>
          <p:cNvSpPr/>
          <p:nvPr/>
        </p:nvSpPr>
        <p:spPr>
          <a:xfrm>
            <a:off x="4211960" y="1886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4" name="Ellipse 423"/>
          <p:cNvSpPr/>
          <p:nvPr/>
        </p:nvSpPr>
        <p:spPr>
          <a:xfrm>
            <a:off x="4139952" y="1886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7" name="Ellipse 426"/>
          <p:cNvSpPr/>
          <p:nvPr/>
        </p:nvSpPr>
        <p:spPr>
          <a:xfrm>
            <a:off x="5076056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8" name="Ellipse 427"/>
          <p:cNvSpPr/>
          <p:nvPr/>
        </p:nvSpPr>
        <p:spPr>
          <a:xfrm>
            <a:off x="5220072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0" name="Ellipse 429"/>
          <p:cNvSpPr/>
          <p:nvPr/>
        </p:nvSpPr>
        <p:spPr>
          <a:xfrm>
            <a:off x="4860032" y="7647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1" name="Ellipse 430"/>
          <p:cNvSpPr/>
          <p:nvPr/>
        </p:nvSpPr>
        <p:spPr>
          <a:xfrm>
            <a:off x="4860032" y="6206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2" name="Ellipse 431"/>
          <p:cNvSpPr/>
          <p:nvPr/>
        </p:nvSpPr>
        <p:spPr>
          <a:xfrm>
            <a:off x="4211960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4" name="Ellipse 433"/>
          <p:cNvSpPr/>
          <p:nvPr/>
        </p:nvSpPr>
        <p:spPr>
          <a:xfrm>
            <a:off x="5292080" y="6926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5" name="Ellipse 434"/>
          <p:cNvSpPr/>
          <p:nvPr/>
        </p:nvSpPr>
        <p:spPr>
          <a:xfrm>
            <a:off x="5220072" y="5486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6" name="Ellipse 435"/>
          <p:cNvSpPr/>
          <p:nvPr/>
        </p:nvSpPr>
        <p:spPr>
          <a:xfrm>
            <a:off x="6372200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7" name="Ellipse 436"/>
          <p:cNvSpPr/>
          <p:nvPr/>
        </p:nvSpPr>
        <p:spPr>
          <a:xfrm>
            <a:off x="5580112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8" name="Ellipse 437"/>
          <p:cNvSpPr/>
          <p:nvPr/>
        </p:nvSpPr>
        <p:spPr>
          <a:xfrm>
            <a:off x="5436096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9" name="Ellipse 438"/>
          <p:cNvSpPr/>
          <p:nvPr/>
        </p:nvSpPr>
        <p:spPr>
          <a:xfrm>
            <a:off x="5292080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1" name="Ellipse 440"/>
          <p:cNvSpPr/>
          <p:nvPr/>
        </p:nvSpPr>
        <p:spPr>
          <a:xfrm>
            <a:off x="4427984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5" name="Ellipse 444"/>
          <p:cNvSpPr/>
          <p:nvPr/>
        </p:nvSpPr>
        <p:spPr>
          <a:xfrm>
            <a:off x="4644008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6" name="Ellipse 445"/>
          <p:cNvSpPr/>
          <p:nvPr/>
        </p:nvSpPr>
        <p:spPr>
          <a:xfrm>
            <a:off x="4716016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7" name="Ellipse 446"/>
          <p:cNvSpPr/>
          <p:nvPr/>
        </p:nvSpPr>
        <p:spPr>
          <a:xfrm>
            <a:off x="6516216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8" name="Ellipse 447"/>
          <p:cNvSpPr/>
          <p:nvPr/>
        </p:nvSpPr>
        <p:spPr>
          <a:xfrm>
            <a:off x="5652120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9" name="Ellipse 448"/>
          <p:cNvSpPr/>
          <p:nvPr/>
        </p:nvSpPr>
        <p:spPr>
          <a:xfrm>
            <a:off x="5796136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0" name="Ellipse 449"/>
          <p:cNvSpPr/>
          <p:nvPr/>
        </p:nvSpPr>
        <p:spPr>
          <a:xfrm>
            <a:off x="5868144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1" name="Ellipse 450"/>
          <p:cNvSpPr/>
          <p:nvPr/>
        </p:nvSpPr>
        <p:spPr>
          <a:xfrm>
            <a:off x="5868144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2" name="Ellipse 451"/>
          <p:cNvSpPr/>
          <p:nvPr/>
        </p:nvSpPr>
        <p:spPr>
          <a:xfrm>
            <a:off x="5868144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3" name="Ellipse 452"/>
          <p:cNvSpPr/>
          <p:nvPr/>
        </p:nvSpPr>
        <p:spPr>
          <a:xfrm>
            <a:off x="5796136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4" name="Ellipse 453"/>
          <p:cNvSpPr/>
          <p:nvPr/>
        </p:nvSpPr>
        <p:spPr>
          <a:xfrm>
            <a:off x="637220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6" name="Ellipse 455"/>
          <p:cNvSpPr/>
          <p:nvPr/>
        </p:nvSpPr>
        <p:spPr>
          <a:xfrm>
            <a:off x="5724128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7" name="Ellipse 456"/>
          <p:cNvSpPr/>
          <p:nvPr/>
        </p:nvSpPr>
        <p:spPr>
          <a:xfrm>
            <a:off x="5724128" y="29249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0" name="Ellipse 459"/>
          <p:cNvSpPr/>
          <p:nvPr/>
        </p:nvSpPr>
        <p:spPr>
          <a:xfrm>
            <a:off x="5940152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3" name="Ellipse 462"/>
          <p:cNvSpPr/>
          <p:nvPr/>
        </p:nvSpPr>
        <p:spPr>
          <a:xfrm>
            <a:off x="6084168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4" name="Ellipse 463"/>
          <p:cNvSpPr/>
          <p:nvPr/>
        </p:nvSpPr>
        <p:spPr>
          <a:xfrm>
            <a:off x="6012160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5" name="Ellipse 464"/>
          <p:cNvSpPr/>
          <p:nvPr/>
        </p:nvSpPr>
        <p:spPr>
          <a:xfrm>
            <a:off x="5868144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6" name="Ellipse 465"/>
          <p:cNvSpPr/>
          <p:nvPr/>
        </p:nvSpPr>
        <p:spPr>
          <a:xfrm>
            <a:off x="5796136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7" name="Ellipse 466"/>
          <p:cNvSpPr/>
          <p:nvPr/>
        </p:nvSpPr>
        <p:spPr>
          <a:xfrm>
            <a:off x="5508104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8" name="Ellipse 467"/>
          <p:cNvSpPr/>
          <p:nvPr/>
        </p:nvSpPr>
        <p:spPr>
          <a:xfrm>
            <a:off x="6732240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9" name="Ellipse 468"/>
          <p:cNvSpPr/>
          <p:nvPr/>
        </p:nvSpPr>
        <p:spPr>
          <a:xfrm>
            <a:off x="6804248" y="29249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0" name="Ellipse 469"/>
          <p:cNvSpPr/>
          <p:nvPr/>
        </p:nvSpPr>
        <p:spPr>
          <a:xfrm>
            <a:off x="6876256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1" name="Ellipse 470"/>
          <p:cNvSpPr/>
          <p:nvPr/>
        </p:nvSpPr>
        <p:spPr>
          <a:xfrm>
            <a:off x="6804248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3" name="Ellipse 472"/>
          <p:cNvSpPr/>
          <p:nvPr/>
        </p:nvSpPr>
        <p:spPr>
          <a:xfrm>
            <a:off x="6516216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4" name="Ellipse 473"/>
          <p:cNvSpPr/>
          <p:nvPr/>
        </p:nvSpPr>
        <p:spPr>
          <a:xfrm>
            <a:off x="6372200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5" name="Ellipse 474"/>
          <p:cNvSpPr/>
          <p:nvPr/>
        </p:nvSpPr>
        <p:spPr>
          <a:xfrm>
            <a:off x="6228184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9" name="Ellipse 478"/>
          <p:cNvSpPr/>
          <p:nvPr/>
        </p:nvSpPr>
        <p:spPr>
          <a:xfrm>
            <a:off x="5508104" y="10527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0" name="Ellipse 479"/>
          <p:cNvSpPr/>
          <p:nvPr/>
        </p:nvSpPr>
        <p:spPr>
          <a:xfrm>
            <a:off x="5580112" y="9807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1" name="Ellipse 480"/>
          <p:cNvSpPr/>
          <p:nvPr/>
        </p:nvSpPr>
        <p:spPr>
          <a:xfrm>
            <a:off x="5724128" y="9087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2" name="Ellipse 481"/>
          <p:cNvSpPr/>
          <p:nvPr/>
        </p:nvSpPr>
        <p:spPr>
          <a:xfrm>
            <a:off x="5508104" y="5486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3" name="Ellipse 482"/>
          <p:cNvSpPr/>
          <p:nvPr/>
        </p:nvSpPr>
        <p:spPr>
          <a:xfrm>
            <a:off x="5580112" y="6926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4" name="Ellipse 483"/>
          <p:cNvSpPr/>
          <p:nvPr/>
        </p:nvSpPr>
        <p:spPr>
          <a:xfrm>
            <a:off x="5292080" y="9807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5" name="Ellipse 484"/>
          <p:cNvSpPr/>
          <p:nvPr/>
        </p:nvSpPr>
        <p:spPr>
          <a:xfrm>
            <a:off x="5436096" y="9087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6" name="Ellipse 485"/>
          <p:cNvSpPr/>
          <p:nvPr/>
        </p:nvSpPr>
        <p:spPr>
          <a:xfrm>
            <a:off x="5508104" y="8367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7" name="Ellipse 486"/>
          <p:cNvSpPr/>
          <p:nvPr/>
        </p:nvSpPr>
        <p:spPr>
          <a:xfrm>
            <a:off x="6372200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8" name="Ellipse 487"/>
          <p:cNvSpPr/>
          <p:nvPr/>
        </p:nvSpPr>
        <p:spPr>
          <a:xfrm>
            <a:off x="6516216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9" name="Ellipse 488"/>
          <p:cNvSpPr/>
          <p:nvPr/>
        </p:nvSpPr>
        <p:spPr>
          <a:xfrm>
            <a:off x="6660232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0" name="Ellipse 489"/>
          <p:cNvSpPr/>
          <p:nvPr/>
        </p:nvSpPr>
        <p:spPr>
          <a:xfrm>
            <a:off x="3851920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2" name="Ellipse 491"/>
          <p:cNvSpPr/>
          <p:nvPr/>
        </p:nvSpPr>
        <p:spPr>
          <a:xfrm>
            <a:off x="4283968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3" name="Ellipse 492"/>
          <p:cNvSpPr/>
          <p:nvPr/>
        </p:nvSpPr>
        <p:spPr>
          <a:xfrm>
            <a:off x="4139952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4" name="Ellipse 493"/>
          <p:cNvSpPr/>
          <p:nvPr/>
        </p:nvSpPr>
        <p:spPr>
          <a:xfrm>
            <a:off x="4067944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5" name="Ellipse 494"/>
          <p:cNvSpPr/>
          <p:nvPr/>
        </p:nvSpPr>
        <p:spPr>
          <a:xfrm>
            <a:off x="3923928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6" name="Ellipse 495"/>
          <p:cNvSpPr/>
          <p:nvPr/>
        </p:nvSpPr>
        <p:spPr>
          <a:xfrm>
            <a:off x="3779912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7" name="Ellipse 496"/>
          <p:cNvSpPr/>
          <p:nvPr/>
        </p:nvSpPr>
        <p:spPr>
          <a:xfrm>
            <a:off x="3707904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8" name="Ellipse 497"/>
          <p:cNvSpPr/>
          <p:nvPr/>
        </p:nvSpPr>
        <p:spPr>
          <a:xfrm>
            <a:off x="3563888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9" name="Ellipse 498"/>
          <p:cNvSpPr/>
          <p:nvPr/>
        </p:nvSpPr>
        <p:spPr>
          <a:xfrm>
            <a:off x="3491880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0" name="Ellipse 499"/>
          <p:cNvSpPr/>
          <p:nvPr/>
        </p:nvSpPr>
        <p:spPr>
          <a:xfrm>
            <a:off x="3419872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2" name="Ellipse 501"/>
          <p:cNvSpPr/>
          <p:nvPr/>
        </p:nvSpPr>
        <p:spPr>
          <a:xfrm>
            <a:off x="5220072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5" name="Ellipse 504"/>
          <p:cNvSpPr/>
          <p:nvPr/>
        </p:nvSpPr>
        <p:spPr>
          <a:xfrm>
            <a:off x="5292080" y="14127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6" name="Ellipse 505"/>
          <p:cNvSpPr/>
          <p:nvPr/>
        </p:nvSpPr>
        <p:spPr>
          <a:xfrm>
            <a:off x="5436096" y="13407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7" name="Ellipse 506"/>
          <p:cNvSpPr/>
          <p:nvPr/>
        </p:nvSpPr>
        <p:spPr>
          <a:xfrm>
            <a:off x="5508104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9" name="Ellipse 508"/>
          <p:cNvSpPr/>
          <p:nvPr/>
        </p:nvSpPr>
        <p:spPr>
          <a:xfrm>
            <a:off x="5292080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0" name="Ellipse 509"/>
          <p:cNvSpPr/>
          <p:nvPr/>
        </p:nvSpPr>
        <p:spPr>
          <a:xfrm>
            <a:off x="5436096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1" name="Ellipse 510"/>
          <p:cNvSpPr/>
          <p:nvPr/>
        </p:nvSpPr>
        <p:spPr>
          <a:xfrm>
            <a:off x="5652120" y="10527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2" name="Ellipse 511"/>
          <p:cNvSpPr/>
          <p:nvPr/>
        </p:nvSpPr>
        <p:spPr>
          <a:xfrm>
            <a:off x="5724128" y="8367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3" name="Ellipse 512"/>
          <p:cNvSpPr/>
          <p:nvPr/>
        </p:nvSpPr>
        <p:spPr>
          <a:xfrm>
            <a:off x="6012160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4" name="Ellipse 513"/>
          <p:cNvSpPr/>
          <p:nvPr/>
        </p:nvSpPr>
        <p:spPr>
          <a:xfrm>
            <a:off x="6084168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5" name="Ellipse 514"/>
          <p:cNvSpPr/>
          <p:nvPr/>
        </p:nvSpPr>
        <p:spPr>
          <a:xfrm>
            <a:off x="5148064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6" name="Ellipse 515"/>
          <p:cNvSpPr/>
          <p:nvPr/>
        </p:nvSpPr>
        <p:spPr>
          <a:xfrm>
            <a:off x="5220072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7" name="Ellipse 516"/>
          <p:cNvSpPr/>
          <p:nvPr/>
        </p:nvSpPr>
        <p:spPr>
          <a:xfrm>
            <a:off x="4932040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8" name="Ellipse 517"/>
          <p:cNvSpPr/>
          <p:nvPr/>
        </p:nvSpPr>
        <p:spPr>
          <a:xfrm>
            <a:off x="5004048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9" name="Ellipse 518"/>
          <p:cNvSpPr/>
          <p:nvPr/>
        </p:nvSpPr>
        <p:spPr>
          <a:xfrm>
            <a:off x="5076056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0" name="Ellipse 519"/>
          <p:cNvSpPr/>
          <p:nvPr/>
        </p:nvSpPr>
        <p:spPr>
          <a:xfrm>
            <a:off x="5148064" y="1844824"/>
            <a:ext cx="45719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1" name="Ellipse 520"/>
          <p:cNvSpPr/>
          <p:nvPr/>
        </p:nvSpPr>
        <p:spPr>
          <a:xfrm>
            <a:off x="5076056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3" name="Ellipse 522"/>
          <p:cNvSpPr/>
          <p:nvPr/>
        </p:nvSpPr>
        <p:spPr>
          <a:xfrm>
            <a:off x="5004048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4" name="Ellipse 523"/>
          <p:cNvSpPr/>
          <p:nvPr/>
        </p:nvSpPr>
        <p:spPr>
          <a:xfrm>
            <a:off x="5364088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5" name="Ellipse 524"/>
          <p:cNvSpPr/>
          <p:nvPr/>
        </p:nvSpPr>
        <p:spPr>
          <a:xfrm>
            <a:off x="5508104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6" name="Ellipse 525"/>
          <p:cNvSpPr/>
          <p:nvPr/>
        </p:nvSpPr>
        <p:spPr>
          <a:xfrm>
            <a:off x="5652120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7" name="Ellipse 526"/>
          <p:cNvSpPr/>
          <p:nvPr/>
        </p:nvSpPr>
        <p:spPr>
          <a:xfrm>
            <a:off x="5796136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8" name="Ellipse 527"/>
          <p:cNvSpPr/>
          <p:nvPr/>
        </p:nvSpPr>
        <p:spPr>
          <a:xfrm>
            <a:off x="6012160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9" name="Ellipse 528"/>
          <p:cNvSpPr/>
          <p:nvPr/>
        </p:nvSpPr>
        <p:spPr>
          <a:xfrm>
            <a:off x="5292080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0" name="Ellipse 529"/>
          <p:cNvSpPr/>
          <p:nvPr/>
        </p:nvSpPr>
        <p:spPr>
          <a:xfrm>
            <a:off x="5436096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1" name="Ellipse 530"/>
          <p:cNvSpPr/>
          <p:nvPr/>
        </p:nvSpPr>
        <p:spPr>
          <a:xfrm>
            <a:off x="5580112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2" name="Ellipse 531"/>
          <p:cNvSpPr/>
          <p:nvPr/>
        </p:nvSpPr>
        <p:spPr>
          <a:xfrm>
            <a:off x="5652120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3" name="Ellipse 532"/>
          <p:cNvSpPr/>
          <p:nvPr/>
        </p:nvSpPr>
        <p:spPr>
          <a:xfrm>
            <a:off x="5796136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4" name="Ellipse 533"/>
          <p:cNvSpPr/>
          <p:nvPr/>
        </p:nvSpPr>
        <p:spPr>
          <a:xfrm>
            <a:off x="5868144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5" name="Ellipse 534"/>
          <p:cNvSpPr/>
          <p:nvPr/>
        </p:nvSpPr>
        <p:spPr>
          <a:xfrm>
            <a:off x="3995936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6" name="Ellipse 535"/>
          <p:cNvSpPr/>
          <p:nvPr/>
        </p:nvSpPr>
        <p:spPr>
          <a:xfrm>
            <a:off x="3923928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7" name="Ellipse 536"/>
          <p:cNvSpPr/>
          <p:nvPr/>
        </p:nvSpPr>
        <p:spPr>
          <a:xfrm>
            <a:off x="3779912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8" name="Ellipse 537"/>
          <p:cNvSpPr/>
          <p:nvPr/>
        </p:nvSpPr>
        <p:spPr>
          <a:xfrm>
            <a:off x="3707904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9" name="Ellipse 538"/>
          <p:cNvSpPr/>
          <p:nvPr/>
        </p:nvSpPr>
        <p:spPr>
          <a:xfrm>
            <a:off x="3635896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1" name="Ellipse 540"/>
          <p:cNvSpPr/>
          <p:nvPr/>
        </p:nvSpPr>
        <p:spPr>
          <a:xfrm>
            <a:off x="5580112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2" name="Ellipse 541"/>
          <p:cNvSpPr/>
          <p:nvPr/>
        </p:nvSpPr>
        <p:spPr>
          <a:xfrm>
            <a:off x="5724128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3" name="Ellipse 542"/>
          <p:cNvSpPr/>
          <p:nvPr/>
        </p:nvSpPr>
        <p:spPr>
          <a:xfrm>
            <a:off x="5868144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4" name="Ellipse 543"/>
          <p:cNvSpPr/>
          <p:nvPr/>
        </p:nvSpPr>
        <p:spPr>
          <a:xfrm>
            <a:off x="6012160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5" name="Ellipse 544"/>
          <p:cNvSpPr/>
          <p:nvPr/>
        </p:nvSpPr>
        <p:spPr>
          <a:xfrm>
            <a:off x="5076056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6" name="Ellipse 545"/>
          <p:cNvSpPr/>
          <p:nvPr/>
        </p:nvSpPr>
        <p:spPr>
          <a:xfrm flipH="1" flipV="1">
            <a:off x="5652120" y="98072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7" name="Ellipse 546"/>
          <p:cNvSpPr/>
          <p:nvPr/>
        </p:nvSpPr>
        <p:spPr>
          <a:xfrm flipH="1" flipV="1">
            <a:off x="5724128" y="83671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8" name="Ellipse 547"/>
          <p:cNvSpPr/>
          <p:nvPr/>
        </p:nvSpPr>
        <p:spPr>
          <a:xfrm flipH="1" flipV="1">
            <a:off x="3923928" y="836712"/>
            <a:ext cx="276200" cy="2634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9" name="Ellipse 548"/>
          <p:cNvSpPr/>
          <p:nvPr/>
        </p:nvSpPr>
        <p:spPr>
          <a:xfrm>
            <a:off x="6012160" y="98072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0" name="Ellipse 549"/>
          <p:cNvSpPr/>
          <p:nvPr/>
        </p:nvSpPr>
        <p:spPr>
          <a:xfrm>
            <a:off x="5868144" y="98072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1" name="Ellipse 550"/>
          <p:cNvSpPr/>
          <p:nvPr/>
        </p:nvSpPr>
        <p:spPr>
          <a:xfrm>
            <a:off x="5724128" y="692696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3" name="Ellipse 552"/>
          <p:cNvSpPr/>
          <p:nvPr/>
        </p:nvSpPr>
        <p:spPr>
          <a:xfrm rot="20318155">
            <a:off x="5653717" y="5016763"/>
            <a:ext cx="432048" cy="902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3" name="Ellipse 562"/>
          <p:cNvSpPr/>
          <p:nvPr/>
        </p:nvSpPr>
        <p:spPr>
          <a:xfrm flipH="1" flipV="1">
            <a:off x="3059832" y="2348880"/>
            <a:ext cx="276200" cy="2634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4" name="Ellipse 563"/>
          <p:cNvSpPr/>
          <p:nvPr/>
        </p:nvSpPr>
        <p:spPr>
          <a:xfrm flipH="1" flipV="1">
            <a:off x="4355976" y="2780928"/>
            <a:ext cx="276200" cy="2634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5" name="Ellipse 564"/>
          <p:cNvSpPr/>
          <p:nvPr/>
        </p:nvSpPr>
        <p:spPr>
          <a:xfrm flipH="1" flipV="1">
            <a:off x="4427984" y="2564904"/>
            <a:ext cx="360040" cy="28803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6" name="Ellipse 565"/>
          <p:cNvSpPr/>
          <p:nvPr/>
        </p:nvSpPr>
        <p:spPr>
          <a:xfrm flipH="1" flipV="1">
            <a:off x="4427984" y="2348880"/>
            <a:ext cx="276200" cy="2634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7" name="Ellipse 566"/>
          <p:cNvSpPr/>
          <p:nvPr/>
        </p:nvSpPr>
        <p:spPr>
          <a:xfrm flipH="1" flipV="1">
            <a:off x="3707904" y="980728"/>
            <a:ext cx="276200" cy="2634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8" name="Ellipse 567"/>
          <p:cNvSpPr/>
          <p:nvPr/>
        </p:nvSpPr>
        <p:spPr>
          <a:xfrm>
            <a:off x="5940152" y="2564904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9" name="Ellipse 568"/>
          <p:cNvSpPr/>
          <p:nvPr/>
        </p:nvSpPr>
        <p:spPr>
          <a:xfrm>
            <a:off x="6156176" y="2852936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0" name="Ellipse 569"/>
          <p:cNvSpPr/>
          <p:nvPr/>
        </p:nvSpPr>
        <p:spPr>
          <a:xfrm>
            <a:off x="6300192" y="2780928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1" name="Ellipse 570"/>
          <p:cNvSpPr/>
          <p:nvPr/>
        </p:nvSpPr>
        <p:spPr>
          <a:xfrm>
            <a:off x="6444208" y="2708920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2" name="Ellipse 571"/>
          <p:cNvSpPr/>
          <p:nvPr/>
        </p:nvSpPr>
        <p:spPr>
          <a:xfrm>
            <a:off x="3563888" y="1052736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3" name="Ellipse 572"/>
          <p:cNvSpPr/>
          <p:nvPr/>
        </p:nvSpPr>
        <p:spPr>
          <a:xfrm>
            <a:off x="5220072" y="83671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4" name="Ellipse 573"/>
          <p:cNvSpPr/>
          <p:nvPr/>
        </p:nvSpPr>
        <p:spPr>
          <a:xfrm>
            <a:off x="5220072" y="692696"/>
            <a:ext cx="72008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6" name="Ellipse 575"/>
          <p:cNvSpPr/>
          <p:nvPr/>
        </p:nvSpPr>
        <p:spPr>
          <a:xfrm>
            <a:off x="4572000" y="6926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7" name="Ellipse 576"/>
          <p:cNvSpPr/>
          <p:nvPr/>
        </p:nvSpPr>
        <p:spPr>
          <a:xfrm>
            <a:off x="4427984" y="6206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8" name="Ellipse 577"/>
          <p:cNvSpPr/>
          <p:nvPr/>
        </p:nvSpPr>
        <p:spPr>
          <a:xfrm>
            <a:off x="4139952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9" name="Ellipse 578"/>
          <p:cNvSpPr/>
          <p:nvPr/>
        </p:nvSpPr>
        <p:spPr>
          <a:xfrm>
            <a:off x="3707904" y="11967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1" name="Ellipse 580"/>
          <p:cNvSpPr/>
          <p:nvPr/>
        </p:nvSpPr>
        <p:spPr>
          <a:xfrm flipH="1" flipV="1">
            <a:off x="4932040" y="2780928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2" name="Ellipse 581"/>
          <p:cNvSpPr/>
          <p:nvPr/>
        </p:nvSpPr>
        <p:spPr>
          <a:xfrm flipH="1" flipV="1">
            <a:off x="4499992" y="1772816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3" name="Ellipse 582"/>
          <p:cNvSpPr/>
          <p:nvPr/>
        </p:nvSpPr>
        <p:spPr>
          <a:xfrm flipH="1" flipV="1">
            <a:off x="4572000" y="1556792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5" name="Ellipse 584"/>
          <p:cNvSpPr/>
          <p:nvPr/>
        </p:nvSpPr>
        <p:spPr>
          <a:xfrm>
            <a:off x="4139952" y="213285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6" name="Ellipse 585"/>
          <p:cNvSpPr/>
          <p:nvPr/>
        </p:nvSpPr>
        <p:spPr>
          <a:xfrm>
            <a:off x="4211960" y="234888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8" name="Ellipse 587"/>
          <p:cNvSpPr/>
          <p:nvPr/>
        </p:nvSpPr>
        <p:spPr>
          <a:xfrm>
            <a:off x="4067944" y="11967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9" name="Ellipse 588"/>
          <p:cNvSpPr/>
          <p:nvPr/>
        </p:nvSpPr>
        <p:spPr>
          <a:xfrm>
            <a:off x="3851920" y="11967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0" name="Ellipse 589"/>
          <p:cNvSpPr/>
          <p:nvPr/>
        </p:nvSpPr>
        <p:spPr>
          <a:xfrm>
            <a:off x="5796136" y="270892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1" name="Ellipse 590"/>
          <p:cNvSpPr/>
          <p:nvPr/>
        </p:nvSpPr>
        <p:spPr>
          <a:xfrm>
            <a:off x="5652120" y="27809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0" name="Ellipse 599"/>
          <p:cNvSpPr/>
          <p:nvPr/>
        </p:nvSpPr>
        <p:spPr>
          <a:xfrm>
            <a:off x="3059832" y="2204864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2" name="Ellipse 601"/>
          <p:cNvSpPr/>
          <p:nvPr/>
        </p:nvSpPr>
        <p:spPr>
          <a:xfrm>
            <a:off x="4644008" y="2204864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3" name="Ellipse 602"/>
          <p:cNvSpPr/>
          <p:nvPr/>
        </p:nvSpPr>
        <p:spPr>
          <a:xfrm>
            <a:off x="4283968" y="2708920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4" name="Ellipse 603"/>
          <p:cNvSpPr/>
          <p:nvPr/>
        </p:nvSpPr>
        <p:spPr>
          <a:xfrm>
            <a:off x="4283968" y="2492896"/>
            <a:ext cx="167680" cy="1923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5" name="Ellipse 604"/>
          <p:cNvSpPr/>
          <p:nvPr/>
        </p:nvSpPr>
        <p:spPr>
          <a:xfrm>
            <a:off x="5004048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6" name="Ellipse 605"/>
          <p:cNvSpPr/>
          <p:nvPr/>
        </p:nvSpPr>
        <p:spPr>
          <a:xfrm>
            <a:off x="5004048" y="11967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7" name="Ellipse 606"/>
          <p:cNvSpPr/>
          <p:nvPr/>
        </p:nvSpPr>
        <p:spPr>
          <a:xfrm>
            <a:off x="4716016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8" name="Ellipse 607"/>
          <p:cNvSpPr/>
          <p:nvPr/>
        </p:nvSpPr>
        <p:spPr>
          <a:xfrm>
            <a:off x="4572000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9" name="Ellipse 608"/>
          <p:cNvSpPr/>
          <p:nvPr/>
        </p:nvSpPr>
        <p:spPr>
          <a:xfrm>
            <a:off x="4355976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0" name="Ellipse 609"/>
          <p:cNvSpPr/>
          <p:nvPr/>
        </p:nvSpPr>
        <p:spPr>
          <a:xfrm>
            <a:off x="3995936" y="2060848"/>
            <a:ext cx="144016" cy="7200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1" name="Ellipse 610"/>
          <p:cNvSpPr/>
          <p:nvPr/>
        </p:nvSpPr>
        <p:spPr>
          <a:xfrm>
            <a:off x="3563888" y="24208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2" name="Ellipse 611"/>
          <p:cNvSpPr/>
          <p:nvPr/>
        </p:nvSpPr>
        <p:spPr>
          <a:xfrm>
            <a:off x="3491880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3" name="Ellipse 612"/>
          <p:cNvSpPr/>
          <p:nvPr/>
        </p:nvSpPr>
        <p:spPr>
          <a:xfrm>
            <a:off x="3419872" y="22768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4" name="Ellipse 613"/>
          <p:cNvSpPr/>
          <p:nvPr/>
        </p:nvSpPr>
        <p:spPr>
          <a:xfrm>
            <a:off x="3347864" y="2492896"/>
            <a:ext cx="144016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6" name="Ellipse 615"/>
          <p:cNvSpPr/>
          <p:nvPr/>
        </p:nvSpPr>
        <p:spPr>
          <a:xfrm>
            <a:off x="4499992" y="2204864"/>
            <a:ext cx="144016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7" name="Ellipse 616"/>
          <p:cNvSpPr/>
          <p:nvPr/>
        </p:nvSpPr>
        <p:spPr>
          <a:xfrm>
            <a:off x="4860032" y="10527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8" name="Ellipse 617"/>
          <p:cNvSpPr/>
          <p:nvPr/>
        </p:nvSpPr>
        <p:spPr>
          <a:xfrm>
            <a:off x="5004048" y="10527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9" name="Ellipse 618"/>
          <p:cNvSpPr/>
          <p:nvPr/>
        </p:nvSpPr>
        <p:spPr>
          <a:xfrm>
            <a:off x="5148064" y="10527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0" name="Ellipse 619"/>
          <p:cNvSpPr/>
          <p:nvPr/>
        </p:nvSpPr>
        <p:spPr>
          <a:xfrm>
            <a:off x="4788024" y="8367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1" name="Ellipse 620"/>
          <p:cNvSpPr/>
          <p:nvPr/>
        </p:nvSpPr>
        <p:spPr>
          <a:xfrm>
            <a:off x="4932040" y="9087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2" name="Ellipse 621"/>
          <p:cNvSpPr/>
          <p:nvPr/>
        </p:nvSpPr>
        <p:spPr>
          <a:xfrm>
            <a:off x="5076056" y="9087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3" name="Ellipse 622"/>
          <p:cNvSpPr/>
          <p:nvPr/>
        </p:nvSpPr>
        <p:spPr>
          <a:xfrm>
            <a:off x="5148064" y="8367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4" name="Ellipse 623"/>
          <p:cNvSpPr/>
          <p:nvPr/>
        </p:nvSpPr>
        <p:spPr>
          <a:xfrm rot="4790008">
            <a:off x="4092551" y="2721422"/>
            <a:ext cx="383398" cy="7813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5" name="Ellipse 624"/>
          <p:cNvSpPr/>
          <p:nvPr/>
        </p:nvSpPr>
        <p:spPr>
          <a:xfrm rot="4017353">
            <a:off x="4100501" y="2426430"/>
            <a:ext cx="198786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6" name="Ellipse 625"/>
          <p:cNvSpPr/>
          <p:nvPr/>
        </p:nvSpPr>
        <p:spPr>
          <a:xfrm rot="2774488">
            <a:off x="3976078" y="2282995"/>
            <a:ext cx="235870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7" name="Ellipse 626"/>
          <p:cNvSpPr/>
          <p:nvPr/>
        </p:nvSpPr>
        <p:spPr>
          <a:xfrm>
            <a:off x="3563888" y="2132856"/>
            <a:ext cx="432048" cy="902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8" name="Ellipse 627"/>
          <p:cNvSpPr/>
          <p:nvPr/>
        </p:nvSpPr>
        <p:spPr>
          <a:xfrm rot="19405840">
            <a:off x="3336875" y="2202831"/>
            <a:ext cx="250006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9" name="Ellipse 628"/>
          <p:cNvSpPr/>
          <p:nvPr/>
        </p:nvSpPr>
        <p:spPr>
          <a:xfrm flipH="1" flipV="1">
            <a:off x="4788024" y="2132856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3" name="Ellipse 632"/>
          <p:cNvSpPr/>
          <p:nvPr/>
        </p:nvSpPr>
        <p:spPr>
          <a:xfrm flipH="1" flipV="1">
            <a:off x="4499992" y="1988840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4" name="Ellipse 633"/>
          <p:cNvSpPr/>
          <p:nvPr/>
        </p:nvSpPr>
        <p:spPr>
          <a:xfrm>
            <a:off x="4788024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5" name="Ellipse 634"/>
          <p:cNvSpPr/>
          <p:nvPr/>
        </p:nvSpPr>
        <p:spPr>
          <a:xfrm>
            <a:off x="507605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6" name="Ellipse 635"/>
          <p:cNvSpPr/>
          <p:nvPr/>
        </p:nvSpPr>
        <p:spPr>
          <a:xfrm>
            <a:off x="4932040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7" name="Ellipse 636"/>
          <p:cNvSpPr/>
          <p:nvPr/>
        </p:nvSpPr>
        <p:spPr>
          <a:xfrm>
            <a:off x="4860032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8" name="Ellipse 637"/>
          <p:cNvSpPr/>
          <p:nvPr/>
        </p:nvSpPr>
        <p:spPr>
          <a:xfrm>
            <a:off x="4716016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9" name="Ellipse 638"/>
          <p:cNvSpPr/>
          <p:nvPr/>
        </p:nvSpPr>
        <p:spPr>
          <a:xfrm>
            <a:off x="6228184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0" name="Ellipse 639"/>
          <p:cNvSpPr/>
          <p:nvPr/>
        </p:nvSpPr>
        <p:spPr>
          <a:xfrm>
            <a:off x="6300192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1" name="Ellipse 640"/>
          <p:cNvSpPr/>
          <p:nvPr/>
        </p:nvSpPr>
        <p:spPr>
          <a:xfrm>
            <a:off x="5364088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2" name="Ellipse 641"/>
          <p:cNvSpPr/>
          <p:nvPr/>
        </p:nvSpPr>
        <p:spPr>
          <a:xfrm>
            <a:off x="5364088" y="31409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3" name="Ellipse 642"/>
          <p:cNvSpPr/>
          <p:nvPr/>
        </p:nvSpPr>
        <p:spPr>
          <a:xfrm>
            <a:off x="6228184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4" name="Ellipse 643"/>
          <p:cNvSpPr/>
          <p:nvPr/>
        </p:nvSpPr>
        <p:spPr>
          <a:xfrm>
            <a:off x="6084168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5" name="Ellipse 644"/>
          <p:cNvSpPr/>
          <p:nvPr/>
        </p:nvSpPr>
        <p:spPr>
          <a:xfrm>
            <a:off x="4716016" y="1916832"/>
            <a:ext cx="216024" cy="216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6" name="Ellipse 645"/>
          <p:cNvSpPr/>
          <p:nvPr/>
        </p:nvSpPr>
        <p:spPr>
          <a:xfrm>
            <a:off x="4860032" y="16288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5" name="Ellipse 654"/>
          <p:cNvSpPr/>
          <p:nvPr/>
        </p:nvSpPr>
        <p:spPr>
          <a:xfrm>
            <a:off x="3419872" y="2708920"/>
            <a:ext cx="135632" cy="2076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6" name="Ellipse 655"/>
          <p:cNvSpPr/>
          <p:nvPr/>
        </p:nvSpPr>
        <p:spPr>
          <a:xfrm>
            <a:off x="3491880" y="2852936"/>
            <a:ext cx="72008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7" name="Ellipse 656"/>
          <p:cNvSpPr/>
          <p:nvPr/>
        </p:nvSpPr>
        <p:spPr>
          <a:xfrm>
            <a:off x="3563888" y="2996952"/>
            <a:ext cx="144016" cy="1440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8" name="Ellipse 657"/>
          <p:cNvSpPr/>
          <p:nvPr/>
        </p:nvSpPr>
        <p:spPr>
          <a:xfrm>
            <a:off x="3707904" y="2996952"/>
            <a:ext cx="144016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9" name="Ellipse 658"/>
          <p:cNvSpPr/>
          <p:nvPr/>
        </p:nvSpPr>
        <p:spPr>
          <a:xfrm>
            <a:off x="3779912" y="2996952"/>
            <a:ext cx="144016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0" name="Ellipse 659"/>
          <p:cNvSpPr/>
          <p:nvPr/>
        </p:nvSpPr>
        <p:spPr>
          <a:xfrm>
            <a:off x="3923928" y="2924944"/>
            <a:ext cx="144016" cy="21602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2" name="Ellipse 661"/>
          <p:cNvSpPr/>
          <p:nvPr/>
        </p:nvSpPr>
        <p:spPr>
          <a:xfrm>
            <a:off x="4211960" y="3140968"/>
            <a:ext cx="576064" cy="7200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4" name="Ellipse 663"/>
          <p:cNvSpPr/>
          <p:nvPr/>
        </p:nvSpPr>
        <p:spPr>
          <a:xfrm flipH="1" flipV="1">
            <a:off x="4716016" y="2708920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5" name="Ellipse 664"/>
          <p:cNvSpPr/>
          <p:nvPr/>
        </p:nvSpPr>
        <p:spPr>
          <a:xfrm flipH="1" flipV="1">
            <a:off x="4932040" y="2564904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6" name="Ellipse 665"/>
          <p:cNvSpPr/>
          <p:nvPr/>
        </p:nvSpPr>
        <p:spPr>
          <a:xfrm flipH="1" flipV="1">
            <a:off x="4860032" y="2348880"/>
            <a:ext cx="276200" cy="263466"/>
          </a:xfrm>
          <a:prstGeom prst="ellipse">
            <a:avLst/>
          </a:prstGeom>
          <a:solidFill>
            <a:srgbClr val="FAC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7" name="Ellipse 666"/>
          <p:cNvSpPr/>
          <p:nvPr/>
        </p:nvSpPr>
        <p:spPr>
          <a:xfrm flipH="1" flipV="1">
            <a:off x="4716016" y="2636912"/>
            <a:ext cx="276200" cy="2880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8" name="Ellipse 667"/>
          <p:cNvSpPr/>
          <p:nvPr/>
        </p:nvSpPr>
        <p:spPr>
          <a:xfrm flipH="1" flipV="1">
            <a:off x="4644008" y="2348880"/>
            <a:ext cx="348208" cy="33547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9" name="Ellipse 668"/>
          <p:cNvSpPr/>
          <p:nvPr/>
        </p:nvSpPr>
        <p:spPr>
          <a:xfrm flipH="1" flipV="1">
            <a:off x="5004048" y="2636912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0" name="Ellipse 669"/>
          <p:cNvSpPr/>
          <p:nvPr/>
        </p:nvSpPr>
        <p:spPr>
          <a:xfrm flipH="1" flipV="1">
            <a:off x="4644008" y="2060848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1" name="Ellipse 670"/>
          <p:cNvSpPr/>
          <p:nvPr/>
        </p:nvSpPr>
        <p:spPr>
          <a:xfrm flipH="1" flipV="1">
            <a:off x="4499992" y="2204864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2" name="Ellipse 671"/>
          <p:cNvSpPr/>
          <p:nvPr/>
        </p:nvSpPr>
        <p:spPr>
          <a:xfrm flipH="1" flipV="1">
            <a:off x="4860032" y="2852936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3" name="Ellipse 672"/>
          <p:cNvSpPr/>
          <p:nvPr/>
        </p:nvSpPr>
        <p:spPr>
          <a:xfrm>
            <a:off x="7092280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4" name="Ellipse 673"/>
          <p:cNvSpPr/>
          <p:nvPr/>
        </p:nvSpPr>
        <p:spPr>
          <a:xfrm>
            <a:off x="6948264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5" name="Ellipse 674"/>
          <p:cNvSpPr/>
          <p:nvPr/>
        </p:nvSpPr>
        <p:spPr>
          <a:xfrm>
            <a:off x="702027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6" name="Ellipse 675"/>
          <p:cNvSpPr/>
          <p:nvPr/>
        </p:nvSpPr>
        <p:spPr>
          <a:xfrm>
            <a:off x="7164288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7" name="Ellipse 676"/>
          <p:cNvSpPr/>
          <p:nvPr/>
        </p:nvSpPr>
        <p:spPr>
          <a:xfrm>
            <a:off x="7092280" y="256490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8" name="Ellipse 677"/>
          <p:cNvSpPr/>
          <p:nvPr/>
        </p:nvSpPr>
        <p:spPr>
          <a:xfrm>
            <a:off x="6948264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9" name="Ellipse 678"/>
          <p:cNvSpPr/>
          <p:nvPr/>
        </p:nvSpPr>
        <p:spPr>
          <a:xfrm>
            <a:off x="6876256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0" name="Ellipse 679"/>
          <p:cNvSpPr/>
          <p:nvPr/>
        </p:nvSpPr>
        <p:spPr>
          <a:xfrm>
            <a:off x="6732240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1" name="Ellipse 680"/>
          <p:cNvSpPr/>
          <p:nvPr/>
        </p:nvSpPr>
        <p:spPr>
          <a:xfrm>
            <a:off x="6588224" y="2492896"/>
            <a:ext cx="72008" cy="7200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2" name="Ellipse 681"/>
          <p:cNvSpPr/>
          <p:nvPr/>
        </p:nvSpPr>
        <p:spPr>
          <a:xfrm>
            <a:off x="6300192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3" name="Ellipse 682"/>
          <p:cNvSpPr/>
          <p:nvPr/>
        </p:nvSpPr>
        <p:spPr>
          <a:xfrm>
            <a:off x="6300192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4" name="Ellipse 683"/>
          <p:cNvSpPr/>
          <p:nvPr/>
        </p:nvSpPr>
        <p:spPr>
          <a:xfrm>
            <a:off x="6444208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5" name="Ellipse 684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6" name="Ellipse 685"/>
          <p:cNvSpPr/>
          <p:nvPr/>
        </p:nvSpPr>
        <p:spPr>
          <a:xfrm>
            <a:off x="644420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7" name="Ellipse 686"/>
          <p:cNvSpPr/>
          <p:nvPr/>
        </p:nvSpPr>
        <p:spPr>
          <a:xfrm>
            <a:off x="6660232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8" name="Ellipse 687"/>
          <p:cNvSpPr/>
          <p:nvPr/>
        </p:nvSpPr>
        <p:spPr>
          <a:xfrm>
            <a:off x="680424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9" name="Ellipse 688"/>
          <p:cNvSpPr/>
          <p:nvPr/>
        </p:nvSpPr>
        <p:spPr>
          <a:xfrm>
            <a:off x="6948264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0" name="Ellipse 689"/>
          <p:cNvSpPr/>
          <p:nvPr/>
        </p:nvSpPr>
        <p:spPr>
          <a:xfrm>
            <a:off x="6804248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1" name="Ellipse 690"/>
          <p:cNvSpPr/>
          <p:nvPr/>
        </p:nvSpPr>
        <p:spPr>
          <a:xfrm>
            <a:off x="6948264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2" name="Ellipse 691"/>
          <p:cNvSpPr/>
          <p:nvPr/>
        </p:nvSpPr>
        <p:spPr>
          <a:xfrm>
            <a:off x="7092280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3" name="Ellipse 692"/>
          <p:cNvSpPr/>
          <p:nvPr/>
        </p:nvSpPr>
        <p:spPr>
          <a:xfrm>
            <a:off x="5292080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4" name="Ellipse 693"/>
          <p:cNvSpPr/>
          <p:nvPr/>
        </p:nvSpPr>
        <p:spPr>
          <a:xfrm>
            <a:off x="5436096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5" name="Ellipse 694"/>
          <p:cNvSpPr/>
          <p:nvPr/>
        </p:nvSpPr>
        <p:spPr>
          <a:xfrm>
            <a:off x="5580112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6" name="Ellipse 695"/>
          <p:cNvSpPr/>
          <p:nvPr/>
        </p:nvSpPr>
        <p:spPr>
          <a:xfrm>
            <a:off x="5724128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7" name="Ellipse 696"/>
          <p:cNvSpPr/>
          <p:nvPr/>
        </p:nvSpPr>
        <p:spPr>
          <a:xfrm>
            <a:off x="6084168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9" name="Ellipse 698"/>
          <p:cNvSpPr/>
          <p:nvPr/>
        </p:nvSpPr>
        <p:spPr>
          <a:xfrm>
            <a:off x="6012160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0" name="Ellipse 699"/>
          <p:cNvSpPr/>
          <p:nvPr/>
        </p:nvSpPr>
        <p:spPr>
          <a:xfrm>
            <a:off x="5868144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1" name="Ellipse 700"/>
          <p:cNvSpPr/>
          <p:nvPr/>
        </p:nvSpPr>
        <p:spPr>
          <a:xfrm>
            <a:off x="6012160" y="3501008"/>
            <a:ext cx="76944" cy="22096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2" name="Ellipse 701"/>
          <p:cNvSpPr/>
          <p:nvPr/>
        </p:nvSpPr>
        <p:spPr>
          <a:xfrm>
            <a:off x="6012160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3" name="Ellipse 702"/>
          <p:cNvSpPr/>
          <p:nvPr/>
        </p:nvSpPr>
        <p:spPr>
          <a:xfrm>
            <a:off x="6156176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4" name="Ellipse 703"/>
          <p:cNvSpPr/>
          <p:nvPr/>
        </p:nvSpPr>
        <p:spPr>
          <a:xfrm>
            <a:off x="3923928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5" name="Ellipse 704"/>
          <p:cNvSpPr/>
          <p:nvPr/>
        </p:nvSpPr>
        <p:spPr>
          <a:xfrm>
            <a:off x="3923928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6" name="Ellipse 705"/>
          <p:cNvSpPr/>
          <p:nvPr/>
        </p:nvSpPr>
        <p:spPr>
          <a:xfrm>
            <a:off x="5508104" y="393305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7" name="Ellipse 706"/>
          <p:cNvSpPr/>
          <p:nvPr/>
        </p:nvSpPr>
        <p:spPr>
          <a:xfrm>
            <a:off x="5580112" y="393305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8" name="Ellipse 707"/>
          <p:cNvSpPr/>
          <p:nvPr/>
        </p:nvSpPr>
        <p:spPr>
          <a:xfrm>
            <a:off x="5724128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9" name="Ellipse 708"/>
          <p:cNvSpPr/>
          <p:nvPr/>
        </p:nvSpPr>
        <p:spPr>
          <a:xfrm>
            <a:off x="5868144" y="393305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0" name="Ellipse 709"/>
          <p:cNvSpPr/>
          <p:nvPr/>
        </p:nvSpPr>
        <p:spPr>
          <a:xfrm>
            <a:off x="5724128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1" name="Ellipse 710"/>
          <p:cNvSpPr/>
          <p:nvPr/>
        </p:nvSpPr>
        <p:spPr>
          <a:xfrm>
            <a:off x="5868144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2" name="Ellipse 711"/>
          <p:cNvSpPr/>
          <p:nvPr/>
        </p:nvSpPr>
        <p:spPr>
          <a:xfrm>
            <a:off x="2915816" y="25649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3" name="Ellipse 712"/>
          <p:cNvSpPr/>
          <p:nvPr/>
        </p:nvSpPr>
        <p:spPr>
          <a:xfrm>
            <a:off x="3131840" y="25649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4" name="Ellipse 713"/>
          <p:cNvSpPr/>
          <p:nvPr/>
        </p:nvSpPr>
        <p:spPr>
          <a:xfrm>
            <a:off x="2915816" y="263691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5" name="Ellipse 714"/>
          <p:cNvSpPr/>
          <p:nvPr/>
        </p:nvSpPr>
        <p:spPr>
          <a:xfrm>
            <a:off x="2843808" y="25649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6" name="Ellipse 715"/>
          <p:cNvSpPr/>
          <p:nvPr/>
        </p:nvSpPr>
        <p:spPr>
          <a:xfrm>
            <a:off x="3059832" y="25649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7" name="Ellipse 716"/>
          <p:cNvSpPr/>
          <p:nvPr/>
        </p:nvSpPr>
        <p:spPr>
          <a:xfrm>
            <a:off x="2987824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8" name="Ellipse 717"/>
          <p:cNvSpPr/>
          <p:nvPr/>
        </p:nvSpPr>
        <p:spPr>
          <a:xfrm>
            <a:off x="4139952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9" name="Ellipse 718"/>
          <p:cNvSpPr/>
          <p:nvPr/>
        </p:nvSpPr>
        <p:spPr>
          <a:xfrm>
            <a:off x="4067944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0" name="Ellipse 719"/>
          <p:cNvSpPr/>
          <p:nvPr/>
        </p:nvSpPr>
        <p:spPr>
          <a:xfrm>
            <a:off x="4211960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1" name="Ellipse 720"/>
          <p:cNvSpPr/>
          <p:nvPr/>
        </p:nvSpPr>
        <p:spPr>
          <a:xfrm>
            <a:off x="4283968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2" name="Ellipse 721"/>
          <p:cNvSpPr/>
          <p:nvPr/>
        </p:nvSpPr>
        <p:spPr>
          <a:xfrm>
            <a:off x="4139952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3" name="Ellipse 722"/>
          <p:cNvSpPr/>
          <p:nvPr/>
        </p:nvSpPr>
        <p:spPr>
          <a:xfrm>
            <a:off x="4355976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4" name="Ellipse 723"/>
          <p:cNvSpPr/>
          <p:nvPr/>
        </p:nvSpPr>
        <p:spPr>
          <a:xfrm>
            <a:off x="4427984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5" name="Ellipse 724"/>
          <p:cNvSpPr/>
          <p:nvPr/>
        </p:nvSpPr>
        <p:spPr>
          <a:xfrm>
            <a:off x="4283968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6" name="Ellipse 725"/>
          <p:cNvSpPr/>
          <p:nvPr/>
        </p:nvSpPr>
        <p:spPr>
          <a:xfrm>
            <a:off x="2555776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7" name="Ellipse 726"/>
          <p:cNvSpPr/>
          <p:nvPr/>
        </p:nvSpPr>
        <p:spPr>
          <a:xfrm>
            <a:off x="2627784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8" name="Ellipse 727"/>
          <p:cNvSpPr/>
          <p:nvPr/>
        </p:nvSpPr>
        <p:spPr>
          <a:xfrm>
            <a:off x="2555776" y="31409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9" name="Ellipse 728"/>
          <p:cNvSpPr/>
          <p:nvPr/>
        </p:nvSpPr>
        <p:spPr>
          <a:xfrm>
            <a:off x="2627784" y="30689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0" name="Ellipse 729"/>
          <p:cNvSpPr/>
          <p:nvPr/>
        </p:nvSpPr>
        <p:spPr>
          <a:xfrm>
            <a:off x="2699792" y="31409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1" name="Ellipse 730"/>
          <p:cNvSpPr/>
          <p:nvPr/>
        </p:nvSpPr>
        <p:spPr>
          <a:xfrm>
            <a:off x="2771800" y="29969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2" name="Ellipse 731"/>
          <p:cNvSpPr/>
          <p:nvPr/>
        </p:nvSpPr>
        <p:spPr>
          <a:xfrm>
            <a:off x="2843808" y="31409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3" name="Ellipse 732"/>
          <p:cNvSpPr/>
          <p:nvPr/>
        </p:nvSpPr>
        <p:spPr>
          <a:xfrm>
            <a:off x="2843808" y="292494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4" name="Ellipse 733"/>
          <p:cNvSpPr/>
          <p:nvPr/>
        </p:nvSpPr>
        <p:spPr>
          <a:xfrm>
            <a:off x="2987824" y="30689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7" name="Ellipse 736"/>
          <p:cNvSpPr/>
          <p:nvPr/>
        </p:nvSpPr>
        <p:spPr>
          <a:xfrm>
            <a:off x="3995936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8" name="Ellipse 737"/>
          <p:cNvSpPr/>
          <p:nvPr/>
        </p:nvSpPr>
        <p:spPr>
          <a:xfrm>
            <a:off x="3995936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9" name="Ellipse 738"/>
          <p:cNvSpPr/>
          <p:nvPr/>
        </p:nvSpPr>
        <p:spPr>
          <a:xfrm>
            <a:off x="4139952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0" name="Ellipse 739"/>
          <p:cNvSpPr/>
          <p:nvPr/>
        </p:nvSpPr>
        <p:spPr>
          <a:xfrm>
            <a:off x="4067944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1" name="Ellipse 740"/>
          <p:cNvSpPr/>
          <p:nvPr/>
        </p:nvSpPr>
        <p:spPr>
          <a:xfrm>
            <a:off x="4067944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2" name="Ellipse 741"/>
          <p:cNvSpPr/>
          <p:nvPr/>
        </p:nvSpPr>
        <p:spPr>
          <a:xfrm>
            <a:off x="3995936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3" name="Ellipse 742"/>
          <p:cNvSpPr/>
          <p:nvPr/>
        </p:nvSpPr>
        <p:spPr>
          <a:xfrm>
            <a:off x="4211960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4" name="Ellipse 743"/>
          <p:cNvSpPr/>
          <p:nvPr/>
        </p:nvSpPr>
        <p:spPr>
          <a:xfrm>
            <a:off x="4211960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5" name="Ellipse 744"/>
          <p:cNvSpPr/>
          <p:nvPr/>
        </p:nvSpPr>
        <p:spPr>
          <a:xfrm>
            <a:off x="4139952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6" name="Ellipse 745"/>
          <p:cNvSpPr/>
          <p:nvPr/>
        </p:nvSpPr>
        <p:spPr>
          <a:xfrm>
            <a:off x="4355976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7" name="Ellipse 746"/>
          <p:cNvSpPr/>
          <p:nvPr/>
        </p:nvSpPr>
        <p:spPr>
          <a:xfrm>
            <a:off x="4283968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8" name="Ellipse 747"/>
          <p:cNvSpPr/>
          <p:nvPr/>
        </p:nvSpPr>
        <p:spPr>
          <a:xfrm>
            <a:off x="4427984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9" name="Ellipse 748"/>
          <p:cNvSpPr/>
          <p:nvPr/>
        </p:nvSpPr>
        <p:spPr>
          <a:xfrm>
            <a:off x="4355976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0" name="Ellipse 749"/>
          <p:cNvSpPr/>
          <p:nvPr/>
        </p:nvSpPr>
        <p:spPr>
          <a:xfrm>
            <a:off x="4499992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1" name="Ellipse 750"/>
          <p:cNvSpPr/>
          <p:nvPr/>
        </p:nvSpPr>
        <p:spPr>
          <a:xfrm>
            <a:off x="4499992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2" name="Ellipse 751"/>
          <p:cNvSpPr/>
          <p:nvPr/>
        </p:nvSpPr>
        <p:spPr>
          <a:xfrm>
            <a:off x="4644008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3" name="Ellipse 752"/>
          <p:cNvSpPr/>
          <p:nvPr/>
        </p:nvSpPr>
        <p:spPr>
          <a:xfrm>
            <a:off x="4644008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4" name="Ellipse 753"/>
          <p:cNvSpPr/>
          <p:nvPr/>
        </p:nvSpPr>
        <p:spPr>
          <a:xfrm>
            <a:off x="3491880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5" name="Ellipse 754"/>
          <p:cNvSpPr/>
          <p:nvPr/>
        </p:nvSpPr>
        <p:spPr>
          <a:xfrm>
            <a:off x="3347864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6" name="Ellipse 755"/>
          <p:cNvSpPr/>
          <p:nvPr/>
        </p:nvSpPr>
        <p:spPr>
          <a:xfrm>
            <a:off x="3419872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7" name="Ellipse 756"/>
          <p:cNvSpPr/>
          <p:nvPr/>
        </p:nvSpPr>
        <p:spPr>
          <a:xfrm>
            <a:off x="3563888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8" name="Ellipse 757"/>
          <p:cNvSpPr/>
          <p:nvPr/>
        </p:nvSpPr>
        <p:spPr>
          <a:xfrm>
            <a:off x="3563888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9" name="Ellipse 758"/>
          <p:cNvSpPr/>
          <p:nvPr/>
        </p:nvSpPr>
        <p:spPr>
          <a:xfrm>
            <a:off x="3563888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0" name="Ellipse 759"/>
          <p:cNvSpPr/>
          <p:nvPr/>
        </p:nvSpPr>
        <p:spPr>
          <a:xfrm>
            <a:off x="3491880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1" name="Ellipse 760"/>
          <p:cNvSpPr/>
          <p:nvPr/>
        </p:nvSpPr>
        <p:spPr>
          <a:xfrm>
            <a:off x="3563888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2" name="Ellipse 761"/>
          <p:cNvSpPr/>
          <p:nvPr/>
        </p:nvSpPr>
        <p:spPr>
          <a:xfrm>
            <a:off x="3635896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3" name="Ellipse 762"/>
          <p:cNvSpPr/>
          <p:nvPr/>
        </p:nvSpPr>
        <p:spPr>
          <a:xfrm>
            <a:off x="3563888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4" name="Ellipse 763"/>
          <p:cNvSpPr/>
          <p:nvPr/>
        </p:nvSpPr>
        <p:spPr>
          <a:xfrm>
            <a:off x="3635896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5" name="Ellipse 764"/>
          <p:cNvSpPr/>
          <p:nvPr/>
        </p:nvSpPr>
        <p:spPr>
          <a:xfrm>
            <a:off x="3779912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6" name="Ellipse 765"/>
          <p:cNvSpPr/>
          <p:nvPr/>
        </p:nvSpPr>
        <p:spPr>
          <a:xfrm>
            <a:off x="3779912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7" name="Ellipse 766"/>
          <p:cNvSpPr/>
          <p:nvPr/>
        </p:nvSpPr>
        <p:spPr>
          <a:xfrm>
            <a:off x="3707904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8" name="Ellipse 767"/>
          <p:cNvSpPr/>
          <p:nvPr/>
        </p:nvSpPr>
        <p:spPr>
          <a:xfrm>
            <a:off x="3851920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9" name="Ellipse 768"/>
          <p:cNvSpPr/>
          <p:nvPr/>
        </p:nvSpPr>
        <p:spPr>
          <a:xfrm>
            <a:off x="3851920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0" name="Ellipse 769"/>
          <p:cNvSpPr/>
          <p:nvPr/>
        </p:nvSpPr>
        <p:spPr>
          <a:xfrm>
            <a:off x="3131840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1" name="Ellipse 770"/>
          <p:cNvSpPr/>
          <p:nvPr/>
        </p:nvSpPr>
        <p:spPr>
          <a:xfrm>
            <a:off x="3131840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2" name="Ellipse 771"/>
          <p:cNvSpPr/>
          <p:nvPr/>
        </p:nvSpPr>
        <p:spPr>
          <a:xfrm>
            <a:off x="320384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3" name="Ellipse 772"/>
          <p:cNvSpPr/>
          <p:nvPr/>
        </p:nvSpPr>
        <p:spPr>
          <a:xfrm>
            <a:off x="3275856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4" name="Ellipse 773"/>
          <p:cNvSpPr/>
          <p:nvPr/>
        </p:nvSpPr>
        <p:spPr>
          <a:xfrm>
            <a:off x="3275856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5" name="Ellipse 774"/>
          <p:cNvSpPr/>
          <p:nvPr/>
        </p:nvSpPr>
        <p:spPr>
          <a:xfrm>
            <a:off x="3131840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6" name="Ellipse 775"/>
          <p:cNvSpPr/>
          <p:nvPr/>
        </p:nvSpPr>
        <p:spPr>
          <a:xfrm>
            <a:off x="3275856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7" name="Ellipse 776"/>
          <p:cNvSpPr/>
          <p:nvPr/>
        </p:nvSpPr>
        <p:spPr>
          <a:xfrm>
            <a:off x="3203848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8" name="Ellipse 777"/>
          <p:cNvSpPr/>
          <p:nvPr/>
        </p:nvSpPr>
        <p:spPr>
          <a:xfrm>
            <a:off x="3059832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9" name="Ellipse 778"/>
          <p:cNvSpPr/>
          <p:nvPr/>
        </p:nvSpPr>
        <p:spPr>
          <a:xfrm>
            <a:off x="3203848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0" name="Ellipse 779"/>
          <p:cNvSpPr/>
          <p:nvPr/>
        </p:nvSpPr>
        <p:spPr>
          <a:xfrm>
            <a:off x="3347864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1" name="Ellipse 780"/>
          <p:cNvSpPr/>
          <p:nvPr/>
        </p:nvSpPr>
        <p:spPr>
          <a:xfrm>
            <a:off x="3347864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2" name="Ellipse 781"/>
          <p:cNvSpPr/>
          <p:nvPr/>
        </p:nvSpPr>
        <p:spPr>
          <a:xfrm>
            <a:off x="3419872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3" name="Ellipse 782"/>
          <p:cNvSpPr/>
          <p:nvPr/>
        </p:nvSpPr>
        <p:spPr>
          <a:xfrm>
            <a:off x="3275856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4" name="Ellipse 783"/>
          <p:cNvSpPr/>
          <p:nvPr/>
        </p:nvSpPr>
        <p:spPr>
          <a:xfrm>
            <a:off x="3347864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5" name="Ellipse 784"/>
          <p:cNvSpPr/>
          <p:nvPr/>
        </p:nvSpPr>
        <p:spPr>
          <a:xfrm>
            <a:off x="3347864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6" name="Ellipse 785"/>
          <p:cNvSpPr/>
          <p:nvPr/>
        </p:nvSpPr>
        <p:spPr>
          <a:xfrm>
            <a:off x="2267744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7" name="Ellipse 786"/>
          <p:cNvSpPr/>
          <p:nvPr/>
        </p:nvSpPr>
        <p:spPr>
          <a:xfrm>
            <a:off x="2411760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8" name="Ellipse 787"/>
          <p:cNvSpPr/>
          <p:nvPr/>
        </p:nvSpPr>
        <p:spPr>
          <a:xfrm>
            <a:off x="2483768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9" name="Ellipse 788"/>
          <p:cNvSpPr/>
          <p:nvPr/>
        </p:nvSpPr>
        <p:spPr>
          <a:xfrm>
            <a:off x="2555776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0" name="Ellipse 789"/>
          <p:cNvSpPr/>
          <p:nvPr/>
        </p:nvSpPr>
        <p:spPr>
          <a:xfrm>
            <a:off x="248376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1" name="Ellipse 790"/>
          <p:cNvSpPr/>
          <p:nvPr/>
        </p:nvSpPr>
        <p:spPr>
          <a:xfrm>
            <a:off x="2627784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2" name="Ellipse 791"/>
          <p:cNvSpPr/>
          <p:nvPr/>
        </p:nvSpPr>
        <p:spPr>
          <a:xfrm>
            <a:off x="248376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3" name="Ellipse 792"/>
          <p:cNvSpPr/>
          <p:nvPr/>
        </p:nvSpPr>
        <p:spPr>
          <a:xfrm>
            <a:off x="2627784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4" name="Ellipse 793"/>
          <p:cNvSpPr/>
          <p:nvPr/>
        </p:nvSpPr>
        <p:spPr>
          <a:xfrm>
            <a:off x="2699792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5" name="Ellipse 794"/>
          <p:cNvSpPr/>
          <p:nvPr/>
        </p:nvSpPr>
        <p:spPr>
          <a:xfrm>
            <a:off x="2627784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6" name="Ellipse 795"/>
          <p:cNvSpPr/>
          <p:nvPr/>
        </p:nvSpPr>
        <p:spPr>
          <a:xfrm>
            <a:off x="2483768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7" name="Ellipse 796"/>
          <p:cNvSpPr/>
          <p:nvPr/>
        </p:nvSpPr>
        <p:spPr>
          <a:xfrm>
            <a:off x="2699792" y="256490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8" name="Ellipse 797"/>
          <p:cNvSpPr/>
          <p:nvPr/>
        </p:nvSpPr>
        <p:spPr>
          <a:xfrm>
            <a:off x="2771800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9" name="Ellipse 798"/>
          <p:cNvSpPr/>
          <p:nvPr/>
        </p:nvSpPr>
        <p:spPr>
          <a:xfrm>
            <a:off x="2843808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0" name="Ellipse 799"/>
          <p:cNvSpPr/>
          <p:nvPr/>
        </p:nvSpPr>
        <p:spPr>
          <a:xfrm>
            <a:off x="2843808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1" name="Ellipse 800"/>
          <p:cNvSpPr/>
          <p:nvPr/>
        </p:nvSpPr>
        <p:spPr>
          <a:xfrm>
            <a:off x="2987824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2" name="Ellipse 801"/>
          <p:cNvSpPr/>
          <p:nvPr/>
        </p:nvSpPr>
        <p:spPr>
          <a:xfrm>
            <a:off x="2987824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3" name="Ellipse 802"/>
          <p:cNvSpPr/>
          <p:nvPr/>
        </p:nvSpPr>
        <p:spPr>
          <a:xfrm>
            <a:off x="2411760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4" name="Ellipse 803"/>
          <p:cNvSpPr/>
          <p:nvPr/>
        </p:nvSpPr>
        <p:spPr>
          <a:xfrm>
            <a:off x="2339752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5" name="Ellipse 804"/>
          <p:cNvSpPr/>
          <p:nvPr/>
        </p:nvSpPr>
        <p:spPr>
          <a:xfrm>
            <a:off x="2267744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6" name="Ellipse 805"/>
          <p:cNvSpPr/>
          <p:nvPr/>
        </p:nvSpPr>
        <p:spPr>
          <a:xfrm>
            <a:off x="2195736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7" name="Ellipse 806"/>
          <p:cNvSpPr/>
          <p:nvPr/>
        </p:nvSpPr>
        <p:spPr>
          <a:xfrm>
            <a:off x="2195736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8" name="Ellipse 807"/>
          <p:cNvSpPr/>
          <p:nvPr/>
        </p:nvSpPr>
        <p:spPr>
          <a:xfrm>
            <a:off x="2411760" y="30689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9" name="Ellipse 808"/>
          <p:cNvSpPr/>
          <p:nvPr/>
        </p:nvSpPr>
        <p:spPr>
          <a:xfrm>
            <a:off x="2411760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0" name="Ellipse 809"/>
          <p:cNvSpPr/>
          <p:nvPr/>
        </p:nvSpPr>
        <p:spPr>
          <a:xfrm>
            <a:off x="2339752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1" name="Ellipse 810"/>
          <p:cNvSpPr/>
          <p:nvPr/>
        </p:nvSpPr>
        <p:spPr>
          <a:xfrm>
            <a:off x="2339752" y="357301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2" name="Ellipse 811"/>
          <p:cNvSpPr/>
          <p:nvPr/>
        </p:nvSpPr>
        <p:spPr>
          <a:xfrm>
            <a:off x="2411760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3" name="Ellipse 812"/>
          <p:cNvSpPr/>
          <p:nvPr/>
        </p:nvSpPr>
        <p:spPr>
          <a:xfrm>
            <a:off x="2411760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4" name="Ellipse 813"/>
          <p:cNvSpPr/>
          <p:nvPr/>
        </p:nvSpPr>
        <p:spPr>
          <a:xfrm>
            <a:off x="2411760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5" name="Ellipse 814"/>
          <p:cNvSpPr/>
          <p:nvPr/>
        </p:nvSpPr>
        <p:spPr>
          <a:xfrm>
            <a:off x="2483768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6" name="Ellipse 815"/>
          <p:cNvSpPr/>
          <p:nvPr/>
        </p:nvSpPr>
        <p:spPr>
          <a:xfrm>
            <a:off x="4644008" y="285293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8" name="Ellipse 817"/>
          <p:cNvSpPr/>
          <p:nvPr/>
        </p:nvSpPr>
        <p:spPr>
          <a:xfrm>
            <a:off x="2195736" y="407707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9" name="Ellipse 818"/>
          <p:cNvSpPr/>
          <p:nvPr/>
        </p:nvSpPr>
        <p:spPr>
          <a:xfrm>
            <a:off x="2123728" y="400506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0" name="Ellipse 819"/>
          <p:cNvSpPr/>
          <p:nvPr/>
        </p:nvSpPr>
        <p:spPr>
          <a:xfrm>
            <a:off x="2195736" y="393305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1" name="Ellipse 820"/>
          <p:cNvSpPr/>
          <p:nvPr/>
        </p:nvSpPr>
        <p:spPr>
          <a:xfrm>
            <a:off x="2123728" y="393305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2" name="Ellipse 821"/>
          <p:cNvSpPr/>
          <p:nvPr/>
        </p:nvSpPr>
        <p:spPr>
          <a:xfrm>
            <a:off x="2267744" y="386104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3" name="Ellipse 822"/>
          <p:cNvSpPr/>
          <p:nvPr/>
        </p:nvSpPr>
        <p:spPr>
          <a:xfrm>
            <a:off x="2195736" y="37890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4" name="Ellipse 823"/>
          <p:cNvSpPr/>
          <p:nvPr/>
        </p:nvSpPr>
        <p:spPr>
          <a:xfrm>
            <a:off x="2267744" y="37890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5" name="Ellipse 824"/>
          <p:cNvSpPr/>
          <p:nvPr/>
        </p:nvSpPr>
        <p:spPr>
          <a:xfrm>
            <a:off x="2411760" y="37890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6" name="Ellipse 825"/>
          <p:cNvSpPr/>
          <p:nvPr/>
        </p:nvSpPr>
        <p:spPr>
          <a:xfrm>
            <a:off x="2267744" y="371703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7" name="Ellipse 826"/>
          <p:cNvSpPr/>
          <p:nvPr/>
        </p:nvSpPr>
        <p:spPr>
          <a:xfrm>
            <a:off x="2123728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8" name="Ellipse 827"/>
          <p:cNvSpPr/>
          <p:nvPr/>
        </p:nvSpPr>
        <p:spPr>
          <a:xfrm>
            <a:off x="2051720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9" name="Ellipse 828"/>
          <p:cNvSpPr/>
          <p:nvPr/>
        </p:nvSpPr>
        <p:spPr>
          <a:xfrm>
            <a:off x="2195736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0" name="Ellipse 829"/>
          <p:cNvSpPr/>
          <p:nvPr/>
        </p:nvSpPr>
        <p:spPr>
          <a:xfrm>
            <a:off x="2123728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1" name="Ellipse 830"/>
          <p:cNvSpPr/>
          <p:nvPr/>
        </p:nvSpPr>
        <p:spPr>
          <a:xfrm>
            <a:off x="2123728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2" name="Ellipse 831"/>
          <p:cNvSpPr/>
          <p:nvPr/>
        </p:nvSpPr>
        <p:spPr>
          <a:xfrm>
            <a:off x="2195736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3" name="Ellipse 832"/>
          <p:cNvSpPr/>
          <p:nvPr/>
        </p:nvSpPr>
        <p:spPr>
          <a:xfrm>
            <a:off x="212372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4" name="Ellipse 833"/>
          <p:cNvSpPr/>
          <p:nvPr/>
        </p:nvSpPr>
        <p:spPr>
          <a:xfrm>
            <a:off x="5940152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5" name="Ellipse 834"/>
          <p:cNvSpPr/>
          <p:nvPr/>
        </p:nvSpPr>
        <p:spPr>
          <a:xfrm>
            <a:off x="7092280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6" name="Ellipse 835"/>
          <p:cNvSpPr/>
          <p:nvPr/>
        </p:nvSpPr>
        <p:spPr>
          <a:xfrm>
            <a:off x="6732240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7" name="Ellipse 836"/>
          <p:cNvSpPr/>
          <p:nvPr/>
        </p:nvSpPr>
        <p:spPr>
          <a:xfrm>
            <a:off x="4860032" y="9807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8" name="Ellipse 837"/>
          <p:cNvSpPr/>
          <p:nvPr/>
        </p:nvSpPr>
        <p:spPr>
          <a:xfrm>
            <a:off x="2267744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9" name="Ellipse 838"/>
          <p:cNvSpPr/>
          <p:nvPr/>
        </p:nvSpPr>
        <p:spPr>
          <a:xfrm>
            <a:off x="2339752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0" name="Ellipse 839"/>
          <p:cNvSpPr/>
          <p:nvPr/>
        </p:nvSpPr>
        <p:spPr>
          <a:xfrm>
            <a:off x="2195736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1" name="Ellipse 840"/>
          <p:cNvSpPr/>
          <p:nvPr/>
        </p:nvSpPr>
        <p:spPr>
          <a:xfrm>
            <a:off x="2339752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2" name="Ellipse 841"/>
          <p:cNvSpPr/>
          <p:nvPr/>
        </p:nvSpPr>
        <p:spPr>
          <a:xfrm>
            <a:off x="233975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3" name="Ellipse 842"/>
          <p:cNvSpPr/>
          <p:nvPr/>
        </p:nvSpPr>
        <p:spPr>
          <a:xfrm>
            <a:off x="3059832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4" name="Ellipse 843"/>
          <p:cNvSpPr/>
          <p:nvPr/>
        </p:nvSpPr>
        <p:spPr>
          <a:xfrm>
            <a:off x="2771800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6" name="Ellipse 845"/>
          <p:cNvSpPr/>
          <p:nvPr/>
        </p:nvSpPr>
        <p:spPr>
          <a:xfrm>
            <a:off x="2843808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7" name="Ellipse 846"/>
          <p:cNvSpPr/>
          <p:nvPr/>
        </p:nvSpPr>
        <p:spPr>
          <a:xfrm>
            <a:off x="2915816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8" name="Ellipse 847"/>
          <p:cNvSpPr/>
          <p:nvPr/>
        </p:nvSpPr>
        <p:spPr>
          <a:xfrm>
            <a:off x="2987824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9" name="Ellipse 848"/>
          <p:cNvSpPr/>
          <p:nvPr/>
        </p:nvSpPr>
        <p:spPr>
          <a:xfrm>
            <a:off x="2987824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0" name="Ellipse 849"/>
          <p:cNvSpPr/>
          <p:nvPr/>
        </p:nvSpPr>
        <p:spPr>
          <a:xfrm>
            <a:off x="3059832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1" name="Ellipse 850"/>
          <p:cNvSpPr/>
          <p:nvPr/>
        </p:nvSpPr>
        <p:spPr>
          <a:xfrm>
            <a:off x="3059832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2" name="Ellipse 851"/>
          <p:cNvSpPr/>
          <p:nvPr/>
        </p:nvSpPr>
        <p:spPr>
          <a:xfrm>
            <a:off x="2051720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3" name="Ellipse 852"/>
          <p:cNvSpPr/>
          <p:nvPr/>
        </p:nvSpPr>
        <p:spPr>
          <a:xfrm>
            <a:off x="2051720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4" name="Ellipse 853"/>
          <p:cNvSpPr/>
          <p:nvPr/>
        </p:nvSpPr>
        <p:spPr>
          <a:xfrm>
            <a:off x="2051720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5" name="Ellipse 854"/>
          <p:cNvSpPr/>
          <p:nvPr/>
        </p:nvSpPr>
        <p:spPr>
          <a:xfrm>
            <a:off x="2051720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7" name="Ellipse 856"/>
          <p:cNvSpPr/>
          <p:nvPr/>
        </p:nvSpPr>
        <p:spPr>
          <a:xfrm>
            <a:off x="3131840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8" name="Ellipse 857"/>
          <p:cNvSpPr/>
          <p:nvPr/>
        </p:nvSpPr>
        <p:spPr>
          <a:xfrm>
            <a:off x="2987824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9" name="Ellipse 858"/>
          <p:cNvSpPr/>
          <p:nvPr/>
        </p:nvSpPr>
        <p:spPr>
          <a:xfrm>
            <a:off x="3203848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0" name="Ellipse 859"/>
          <p:cNvSpPr/>
          <p:nvPr/>
        </p:nvSpPr>
        <p:spPr>
          <a:xfrm>
            <a:off x="3131840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1" name="Ellipse 860"/>
          <p:cNvSpPr/>
          <p:nvPr/>
        </p:nvSpPr>
        <p:spPr>
          <a:xfrm>
            <a:off x="3203848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2" name="Ellipse 861"/>
          <p:cNvSpPr/>
          <p:nvPr/>
        </p:nvSpPr>
        <p:spPr>
          <a:xfrm>
            <a:off x="2843808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3" name="Ellipse 862"/>
          <p:cNvSpPr/>
          <p:nvPr/>
        </p:nvSpPr>
        <p:spPr>
          <a:xfrm>
            <a:off x="2915816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4" name="Ellipse 863"/>
          <p:cNvSpPr/>
          <p:nvPr/>
        </p:nvSpPr>
        <p:spPr>
          <a:xfrm>
            <a:off x="3347864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5" name="Ellipse 864"/>
          <p:cNvSpPr/>
          <p:nvPr/>
        </p:nvSpPr>
        <p:spPr>
          <a:xfrm>
            <a:off x="3347864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6" name="Ellipse 865"/>
          <p:cNvSpPr/>
          <p:nvPr/>
        </p:nvSpPr>
        <p:spPr>
          <a:xfrm>
            <a:off x="3203848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7" name="Ellipse 866"/>
          <p:cNvSpPr/>
          <p:nvPr/>
        </p:nvSpPr>
        <p:spPr>
          <a:xfrm>
            <a:off x="305983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8" name="Ellipse 867"/>
          <p:cNvSpPr/>
          <p:nvPr/>
        </p:nvSpPr>
        <p:spPr>
          <a:xfrm>
            <a:off x="2915816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9" name="Ellipse 868"/>
          <p:cNvSpPr/>
          <p:nvPr/>
        </p:nvSpPr>
        <p:spPr>
          <a:xfrm>
            <a:off x="2915816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0" name="Ellipse 869"/>
          <p:cNvSpPr/>
          <p:nvPr/>
        </p:nvSpPr>
        <p:spPr>
          <a:xfrm>
            <a:off x="3131840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1" name="Ellipse 870"/>
          <p:cNvSpPr/>
          <p:nvPr/>
        </p:nvSpPr>
        <p:spPr>
          <a:xfrm>
            <a:off x="3275856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2" name="Ellipse 871"/>
          <p:cNvSpPr/>
          <p:nvPr/>
        </p:nvSpPr>
        <p:spPr>
          <a:xfrm>
            <a:off x="3275856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3" name="Ellipse 872"/>
          <p:cNvSpPr/>
          <p:nvPr/>
        </p:nvSpPr>
        <p:spPr>
          <a:xfrm>
            <a:off x="3131840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4" name="Ellipse 873"/>
          <p:cNvSpPr/>
          <p:nvPr/>
        </p:nvSpPr>
        <p:spPr>
          <a:xfrm>
            <a:off x="2987824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5" name="Ellipse 874"/>
          <p:cNvSpPr/>
          <p:nvPr/>
        </p:nvSpPr>
        <p:spPr>
          <a:xfrm>
            <a:off x="2843808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6" name="Ellipse 875"/>
          <p:cNvSpPr/>
          <p:nvPr/>
        </p:nvSpPr>
        <p:spPr>
          <a:xfrm>
            <a:off x="2843808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7" name="Ellipse 876"/>
          <p:cNvSpPr/>
          <p:nvPr/>
        </p:nvSpPr>
        <p:spPr>
          <a:xfrm>
            <a:off x="3707904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8" name="Ellipse 877"/>
          <p:cNvSpPr/>
          <p:nvPr/>
        </p:nvSpPr>
        <p:spPr>
          <a:xfrm>
            <a:off x="3707904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9" name="Ellipse 878"/>
          <p:cNvSpPr/>
          <p:nvPr/>
        </p:nvSpPr>
        <p:spPr>
          <a:xfrm>
            <a:off x="3995936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0" name="Ellipse 879"/>
          <p:cNvSpPr/>
          <p:nvPr/>
        </p:nvSpPr>
        <p:spPr>
          <a:xfrm>
            <a:off x="3923928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1" name="Ellipse 880"/>
          <p:cNvSpPr/>
          <p:nvPr/>
        </p:nvSpPr>
        <p:spPr>
          <a:xfrm>
            <a:off x="3779912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2" name="Ellipse 881"/>
          <p:cNvSpPr/>
          <p:nvPr/>
        </p:nvSpPr>
        <p:spPr>
          <a:xfrm>
            <a:off x="3707904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3" name="Ellipse 882"/>
          <p:cNvSpPr/>
          <p:nvPr/>
        </p:nvSpPr>
        <p:spPr>
          <a:xfrm>
            <a:off x="3635896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4" name="Ellipse 883"/>
          <p:cNvSpPr/>
          <p:nvPr/>
        </p:nvSpPr>
        <p:spPr>
          <a:xfrm>
            <a:off x="3563888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5" name="Ellipse 884"/>
          <p:cNvSpPr/>
          <p:nvPr/>
        </p:nvSpPr>
        <p:spPr>
          <a:xfrm>
            <a:off x="3851920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6" name="Ellipse 885"/>
          <p:cNvSpPr/>
          <p:nvPr/>
        </p:nvSpPr>
        <p:spPr>
          <a:xfrm>
            <a:off x="377991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7" name="Ellipse 886"/>
          <p:cNvSpPr/>
          <p:nvPr/>
        </p:nvSpPr>
        <p:spPr>
          <a:xfrm>
            <a:off x="3635896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8" name="Ellipse 887"/>
          <p:cNvSpPr/>
          <p:nvPr/>
        </p:nvSpPr>
        <p:spPr>
          <a:xfrm>
            <a:off x="3563888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9" name="Ellipse 888"/>
          <p:cNvSpPr/>
          <p:nvPr/>
        </p:nvSpPr>
        <p:spPr>
          <a:xfrm>
            <a:off x="3491880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0" name="Ellipse 889"/>
          <p:cNvSpPr/>
          <p:nvPr/>
        </p:nvSpPr>
        <p:spPr>
          <a:xfrm>
            <a:off x="3491880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1" name="Ellipse 890"/>
          <p:cNvSpPr/>
          <p:nvPr/>
        </p:nvSpPr>
        <p:spPr>
          <a:xfrm>
            <a:off x="3419872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2" name="Ellipse 891"/>
          <p:cNvSpPr/>
          <p:nvPr/>
        </p:nvSpPr>
        <p:spPr>
          <a:xfrm>
            <a:off x="3275856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3" name="Ellipse 892"/>
          <p:cNvSpPr/>
          <p:nvPr/>
        </p:nvSpPr>
        <p:spPr>
          <a:xfrm>
            <a:off x="3203848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4" name="Ellipse 893"/>
          <p:cNvSpPr/>
          <p:nvPr/>
        </p:nvSpPr>
        <p:spPr>
          <a:xfrm>
            <a:off x="3131840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5" name="Ellipse 894"/>
          <p:cNvSpPr/>
          <p:nvPr/>
        </p:nvSpPr>
        <p:spPr>
          <a:xfrm>
            <a:off x="2987824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6" name="Ellipse 895"/>
          <p:cNvSpPr/>
          <p:nvPr/>
        </p:nvSpPr>
        <p:spPr>
          <a:xfrm>
            <a:off x="2915816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7" name="Ellipse 896"/>
          <p:cNvSpPr/>
          <p:nvPr/>
        </p:nvSpPr>
        <p:spPr>
          <a:xfrm>
            <a:off x="2915816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8" name="Ellipse 897"/>
          <p:cNvSpPr/>
          <p:nvPr/>
        </p:nvSpPr>
        <p:spPr>
          <a:xfrm>
            <a:off x="2915816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0" name="Ellipse 899"/>
          <p:cNvSpPr/>
          <p:nvPr/>
        </p:nvSpPr>
        <p:spPr>
          <a:xfrm>
            <a:off x="3347864" y="46531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1" name="Ellipse 900"/>
          <p:cNvSpPr/>
          <p:nvPr/>
        </p:nvSpPr>
        <p:spPr>
          <a:xfrm>
            <a:off x="3347864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2" name="Ellipse 901"/>
          <p:cNvSpPr/>
          <p:nvPr/>
        </p:nvSpPr>
        <p:spPr>
          <a:xfrm>
            <a:off x="3419872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3" name="Ellipse 902"/>
          <p:cNvSpPr/>
          <p:nvPr/>
        </p:nvSpPr>
        <p:spPr>
          <a:xfrm>
            <a:off x="3491880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4" name="Ellipse 903"/>
          <p:cNvSpPr/>
          <p:nvPr/>
        </p:nvSpPr>
        <p:spPr>
          <a:xfrm>
            <a:off x="3635896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5" name="Ellipse 904"/>
          <p:cNvSpPr/>
          <p:nvPr/>
        </p:nvSpPr>
        <p:spPr>
          <a:xfrm>
            <a:off x="3707904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6" name="Ellipse 905"/>
          <p:cNvSpPr/>
          <p:nvPr/>
        </p:nvSpPr>
        <p:spPr>
          <a:xfrm>
            <a:off x="3707904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7" name="Ellipse 906"/>
          <p:cNvSpPr/>
          <p:nvPr/>
        </p:nvSpPr>
        <p:spPr>
          <a:xfrm>
            <a:off x="3923928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8" name="Ellipse 907"/>
          <p:cNvSpPr/>
          <p:nvPr/>
        </p:nvSpPr>
        <p:spPr>
          <a:xfrm>
            <a:off x="3851920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9" name="Ellipse 908"/>
          <p:cNvSpPr/>
          <p:nvPr/>
        </p:nvSpPr>
        <p:spPr>
          <a:xfrm>
            <a:off x="3779912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0" name="Ellipse 909"/>
          <p:cNvSpPr/>
          <p:nvPr/>
        </p:nvSpPr>
        <p:spPr>
          <a:xfrm>
            <a:off x="3995936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1" name="Ellipse 910"/>
          <p:cNvSpPr/>
          <p:nvPr/>
        </p:nvSpPr>
        <p:spPr>
          <a:xfrm>
            <a:off x="3851920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2" name="Ellipse 911"/>
          <p:cNvSpPr/>
          <p:nvPr/>
        </p:nvSpPr>
        <p:spPr>
          <a:xfrm>
            <a:off x="3779912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3" name="Ellipse 912"/>
          <p:cNvSpPr/>
          <p:nvPr/>
        </p:nvSpPr>
        <p:spPr>
          <a:xfrm>
            <a:off x="3851920" y="46531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4" name="Ellipse 913"/>
          <p:cNvSpPr/>
          <p:nvPr/>
        </p:nvSpPr>
        <p:spPr>
          <a:xfrm>
            <a:off x="3995936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5" name="Ellipse 914"/>
          <p:cNvSpPr/>
          <p:nvPr/>
        </p:nvSpPr>
        <p:spPr>
          <a:xfrm>
            <a:off x="4067944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6" name="Ellipse 915"/>
          <p:cNvSpPr/>
          <p:nvPr/>
        </p:nvSpPr>
        <p:spPr>
          <a:xfrm>
            <a:off x="4067944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7" name="Ellipse 916"/>
          <p:cNvSpPr/>
          <p:nvPr/>
        </p:nvSpPr>
        <p:spPr>
          <a:xfrm>
            <a:off x="4067944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8" name="Ellipse 917"/>
          <p:cNvSpPr/>
          <p:nvPr/>
        </p:nvSpPr>
        <p:spPr>
          <a:xfrm>
            <a:off x="4067944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9" name="Ellipse 918"/>
          <p:cNvSpPr/>
          <p:nvPr/>
        </p:nvSpPr>
        <p:spPr>
          <a:xfrm>
            <a:off x="3923928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0" name="Ellipse 919"/>
          <p:cNvSpPr/>
          <p:nvPr/>
        </p:nvSpPr>
        <p:spPr>
          <a:xfrm>
            <a:off x="3779912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1" name="Ellipse 920"/>
          <p:cNvSpPr/>
          <p:nvPr/>
        </p:nvSpPr>
        <p:spPr>
          <a:xfrm>
            <a:off x="3779912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2" name="Ellipse 921"/>
          <p:cNvSpPr/>
          <p:nvPr/>
        </p:nvSpPr>
        <p:spPr>
          <a:xfrm>
            <a:off x="3635896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3" name="Ellipse 922"/>
          <p:cNvSpPr/>
          <p:nvPr/>
        </p:nvSpPr>
        <p:spPr>
          <a:xfrm>
            <a:off x="3923928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4" name="Ellipse 923"/>
          <p:cNvSpPr/>
          <p:nvPr/>
        </p:nvSpPr>
        <p:spPr>
          <a:xfrm>
            <a:off x="3851920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5" name="Ellipse 924"/>
          <p:cNvSpPr/>
          <p:nvPr/>
        </p:nvSpPr>
        <p:spPr>
          <a:xfrm>
            <a:off x="3707904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6" name="Ellipse 925"/>
          <p:cNvSpPr/>
          <p:nvPr/>
        </p:nvSpPr>
        <p:spPr>
          <a:xfrm>
            <a:off x="3563888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7" name="Ellipse 926"/>
          <p:cNvSpPr/>
          <p:nvPr/>
        </p:nvSpPr>
        <p:spPr>
          <a:xfrm>
            <a:off x="3491880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8" name="Ellipse 927"/>
          <p:cNvSpPr/>
          <p:nvPr/>
        </p:nvSpPr>
        <p:spPr>
          <a:xfrm>
            <a:off x="4283968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9" name="Ellipse 928"/>
          <p:cNvSpPr/>
          <p:nvPr/>
        </p:nvSpPr>
        <p:spPr>
          <a:xfrm>
            <a:off x="4283968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0" name="Ellipse 929"/>
          <p:cNvSpPr/>
          <p:nvPr/>
        </p:nvSpPr>
        <p:spPr>
          <a:xfrm>
            <a:off x="4211960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1" name="Ellipse 930"/>
          <p:cNvSpPr/>
          <p:nvPr/>
        </p:nvSpPr>
        <p:spPr>
          <a:xfrm>
            <a:off x="4283968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2" name="Ellipse 931"/>
          <p:cNvSpPr/>
          <p:nvPr/>
        </p:nvSpPr>
        <p:spPr>
          <a:xfrm>
            <a:off x="4355976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3" name="Ellipse 932"/>
          <p:cNvSpPr/>
          <p:nvPr/>
        </p:nvSpPr>
        <p:spPr>
          <a:xfrm>
            <a:off x="4211960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4" name="Ellipse 933"/>
          <p:cNvSpPr/>
          <p:nvPr/>
        </p:nvSpPr>
        <p:spPr>
          <a:xfrm>
            <a:off x="413995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5" name="Ellipse 934"/>
          <p:cNvSpPr/>
          <p:nvPr/>
        </p:nvSpPr>
        <p:spPr>
          <a:xfrm>
            <a:off x="4283968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6" name="Ellipse 935"/>
          <p:cNvSpPr/>
          <p:nvPr/>
        </p:nvSpPr>
        <p:spPr>
          <a:xfrm>
            <a:off x="4139952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7" name="Ellipse 936"/>
          <p:cNvSpPr/>
          <p:nvPr/>
        </p:nvSpPr>
        <p:spPr>
          <a:xfrm>
            <a:off x="3347864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8" name="Ellipse 937"/>
          <p:cNvSpPr/>
          <p:nvPr/>
        </p:nvSpPr>
        <p:spPr>
          <a:xfrm>
            <a:off x="5364088" y="5486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9" name="Ellipse 938"/>
          <p:cNvSpPr/>
          <p:nvPr/>
        </p:nvSpPr>
        <p:spPr>
          <a:xfrm>
            <a:off x="5436096" y="6926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0" name="Ellipse 939"/>
          <p:cNvSpPr/>
          <p:nvPr/>
        </p:nvSpPr>
        <p:spPr>
          <a:xfrm>
            <a:off x="3779912" y="23488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1" name="Ellipse 940"/>
          <p:cNvSpPr/>
          <p:nvPr/>
        </p:nvSpPr>
        <p:spPr>
          <a:xfrm>
            <a:off x="3851920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2" name="Ellipse 941"/>
          <p:cNvSpPr/>
          <p:nvPr/>
        </p:nvSpPr>
        <p:spPr>
          <a:xfrm>
            <a:off x="3851920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3" name="Ellipse 942"/>
          <p:cNvSpPr/>
          <p:nvPr/>
        </p:nvSpPr>
        <p:spPr>
          <a:xfrm>
            <a:off x="3779912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4" name="Ellipse 943"/>
          <p:cNvSpPr/>
          <p:nvPr/>
        </p:nvSpPr>
        <p:spPr>
          <a:xfrm>
            <a:off x="3923928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5" name="Ellipse 944"/>
          <p:cNvSpPr/>
          <p:nvPr/>
        </p:nvSpPr>
        <p:spPr>
          <a:xfrm>
            <a:off x="3995936" y="24928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6" name="Ellipse 945"/>
          <p:cNvSpPr/>
          <p:nvPr/>
        </p:nvSpPr>
        <p:spPr>
          <a:xfrm>
            <a:off x="4067944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7" name="Ellipse 946"/>
          <p:cNvSpPr/>
          <p:nvPr/>
        </p:nvSpPr>
        <p:spPr>
          <a:xfrm>
            <a:off x="4139952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8" name="Ellipse 947"/>
          <p:cNvSpPr/>
          <p:nvPr/>
        </p:nvSpPr>
        <p:spPr>
          <a:xfrm>
            <a:off x="4067944" y="24928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9" name="Ellipse 948"/>
          <p:cNvSpPr/>
          <p:nvPr/>
        </p:nvSpPr>
        <p:spPr>
          <a:xfrm>
            <a:off x="3995936" y="23488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0" name="Ellipse 949"/>
          <p:cNvSpPr/>
          <p:nvPr/>
        </p:nvSpPr>
        <p:spPr>
          <a:xfrm>
            <a:off x="4067944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1" name="Ellipse 950"/>
          <p:cNvSpPr/>
          <p:nvPr/>
        </p:nvSpPr>
        <p:spPr>
          <a:xfrm>
            <a:off x="3995936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2" name="Ellipse 951"/>
          <p:cNvSpPr/>
          <p:nvPr/>
        </p:nvSpPr>
        <p:spPr>
          <a:xfrm>
            <a:off x="3923928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3" name="Ellipse 952"/>
          <p:cNvSpPr/>
          <p:nvPr/>
        </p:nvSpPr>
        <p:spPr>
          <a:xfrm>
            <a:off x="3851920" y="24928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4" name="Ellipse 953"/>
          <p:cNvSpPr/>
          <p:nvPr/>
        </p:nvSpPr>
        <p:spPr>
          <a:xfrm>
            <a:off x="3779912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5" name="Ellipse 954"/>
          <p:cNvSpPr/>
          <p:nvPr/>
        </p:nvSpPr>
        <p:spPr>
          <a:xfrm>
            <a:off x="3707904" y="23488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6" name="Ellipse 955"/>
          <p:cNvSpPr/>
          <p:nvPr/>
        </p:nvSpPr>
        <p:spPr>
          <a:xfrm>
            <a:off x="3131840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7" name="Ellipse 956"/>
          <p:cNvSpPr/>
          <p:nvPr/>
        </p:nvSpPr>
        <p:spPr>
          <a:xfrm>
            <a:off x="2987824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8" name="Ellipse 957"/>
          <p:cNvSpPr/>
          <p:nvPr/>
        </p:nvSpPr>
        <p:spPr>
          <a:xfrm>
            <a:off x="3059832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9" name="Ellipse 958"/>
          <p:cNvSpPr/>
          <p:nvPr/>
        </p:nvSpPr>
        <p:spPr>
          <a:xfrm>
            <a:off x="2843808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1" name="Ellipse 960"/>
          <p:cNvSpPr/>
          <p:nvPr/>
        </p:nvSpPr>
        <p:spPr>
          <a:xfrm>
            <a:off x="4139952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2" name="Ellipse 961"/>
          <p:cNvSpPr/>
          <p:nvPr/>
        </p:nvSpPr>
        <p:spPr>
          <a:xfrm>
            <a:off x="4211960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3" name="Ellipse 962"/>
          <p:cNvSpPr/>
          <p:nvPr/>
        </p:nvSpPr>
        <p:spPr>
          <a:xfrm>
            <a:off x="3995936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4" name="Ellipse 963"/>
          <p:cNvSpPr/>
          <p:nvPr/>
        </p:nvSpPr>
        <p:spPr>
          <a:xfrm>
            <a:off x="269979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5" name="Ellipse 964"/>
          <p:cNvSpPr/>
          <p:nvPr/>
        </p:nvSpPr>
        <p:spPr>
          <a:xfrm>
            <a:off x="3203848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6" name="Ellipse 965"/>
          <p:cNvSpPr/>
          <p:nvPr/>
        </p:nvSpPr>
        <p:spPr>
          <a:xfrm>
            <a:off x="2339752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7" name="Ellipse 966"/>
          <p:cNvSpPr/>
          <p:nvPr/>
        </p:nvSpPr>
        <p:spPr>
          <a:xfrm>
            <a:off x="5220072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8" name="Ellipse 967"/>
          <p:cNvSpPr/>
          <p:nvPr/>
        </p:nvSpPr>
        <p:spPr>
          <a:xfrm>
            <a:off x="2699792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0" name="Ellipse 969"/>
          <p:cNvSpPr/>
          <p:nvPr/>
        </p:nvSpPr>
        <p:spPr>
          <a:xfrm>
            <a:off x="2699792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1" name="Ellipse 970"/>
          <p:cNvSpPr/>
          <p:nvPr/>
        </p:nvSpPr>
        <p:spPr>
          <a:xfrm>
            <a:off x="4283968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2" name="Ellipse 971"/>
          <p:cNvSpPr/>
          <p:nvPr/>
        </p:nvSpPr>
        <p:spPr>
          <a:xfrm>
            <a:off x="2483768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3" name="Ellipse 972"/>
          <p:cNvSpPr/>
          <p:nvPr/>
        </p:nvSpPr>
        <p:spPr>
          <a:xfrm>
            <a:off x="2483768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5" name="Ellipse 974"/>
          <p:cNvSpPr/>
          <p:nvPr/>
        </p:nvSpPr>
        <p:spPr>
          <a:xfrm>
            <a:off x="4355976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6" name="Ellipse 975"/>
          <p:cNvSpPr/>
          <p:nvPr/>
        </p:nvSpPr>
        <p:spPr>
          <a:xfrm>
            <a:off x="4283968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7" name="Ellipse 976"/>
          <p:cNvSpPr/>
          <p:nvPr/>
        </p:nvSpPr>
        <p:spPr>
          <a:xfrm>
            <a:off x="4355976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8" name="Ellipse 977"/>
          <p:cNvSpPr/>
          <p:nvPr/>
        </p:nvSpPr>
        <p:spPr>
          <a:xfrm>
            <a:off x="4788024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9" name="Ellipse 978"/>
          <p:cNvSpPr/>
          <p:nvPr/>
        </p:nvSpPr>
        <p:spPr>
          <a:xfrm>
            <a:off x="3995936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0" name="Ellipse 979"/>
          <p:cNvSpPr/>
          <p:nvPr/>
        </p:nvSpPr>
        <p:spPr>
          <a:xfrm>
            <a:off x="4139952" y="11247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1" name="Ellipse 980"/>
          <p:cNvSpPr/>
          <p:nvPr/>
        </p:nvSpPr>
        <p:spPr>
          <a:xfrm>
            <a:off x="3779912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2" name="Ellipse 981"/>
          <p:cNvSpPr/>
          <p:nvPr/>
        </p:nvSpPr>
        <p:spPr>
          <a:xfrm>
            <a:off x="3635896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3" name="Ellipse 982"/>
          <p:cNvSpPr/>
          <p:nvPr/>
        </p:nvSpPr>
        <p:spPr>
          <a:xfrm>
            <a:off x="3563888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4" name="Ellipse 983"/>
          <p:cNvSpPr/>
          <p:nvPr/>
        </p:nvSpPr>
        <p:spPr>
          <a:xfrm>
            <a:off x="3491880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6" name="Ellipse 985"/>
          <p:cNvSpPr/>
          <p:nvPr/>
        </p:nvSpPr>
        <p:spPr>
          <a:xfrm>
            <a:off x="2699792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7" name="Ellipse 986"/>
          <p:cNvSpPr/>
          <p:nvPr/>
        </p:nvSpPr>
        <p:spPr>
          <a:xfrm>
            <a:off x="2771800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9" name="Ellipse 988"/>
          <p:cNvSpPr/>
          <p:nvPr/>
        </p:nvSpPr>
        <p:spPr>
          <a:xfrm>
            <a:off x="2627784" y="33569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0" name="Ellipse 989"/>
          <p:cNvSpPr/>
          <p:nvPr/>
        </p:nvSpPr>
        <p:spPr>
          <a:xfrm>
            <a:off x="5292080" y="8367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1" name="Ellipse 990"/>
          <p:cNvSpPr/>
          <p:nvPr/>
        </p:nvSpPr>
        <p:spPr>
          <a:xfrm>
            <a:off x="5436096" y="4766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4" name="Ellipse 993"/>
          <p:cNvSpPr/>
          <p:nvPr/>
        </p:nvSpPr>
        <p:spPr>
          <a:xfrm>
            <a:off x="3995936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5" name="Ellipse 994"/>
          <p:cNvSpPr/>
          <p:nvPr/>
        </p:nvSpPr>
        <p:spPr>
          <a:xfrm>
            <a:off x="4499992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6" name="Ellipse 995"/>
          <p:cNvSpPr/>
          <p:nvPr/>
        </p:nvSpPr>
        <p:spPr>
          <a:xfrm>
            <a:off x="4283968" y="83671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7" name="Ellipse 996"/>
          <p:cNvSpPr/>
          <p:nvPr/>
        </p:nvSpPr>
        <p:spPr>
          <a:xfrm>
            <a:off x="4211960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8" name="Ellipse 997"/>
          <p:cNvSpPr/>
          <p:nvPr/>
        </p:nvSpPr>
        <p:spPr>
          <a:xfrm>
            <a:off x="4067944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9" name="Ellipse 998"/>
          <p:cNvSpPr/>
          <p:nvPr/>
        </p:nvSpPr>
        <p:spPr>
          <a:xfrm>
            <a:off x="4067944" y="7647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0" name="Ellipse 999"/>
          <p:cNvSpPr/>
          <p:nvPr/>
        </p:nvSpPr>
        <p:spPr>
          <a:xfrm>
            <a:off x="3491880" y="112474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1" name="Ellipse 1000"/>
          <p:cNvSpPr/>
          <p:nvPr/>
        </p:nvSpPr>
        <p:spPr>
          <a:xfrm>
            <a:off x="3779912" y="90872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2" name="Ellipse 1001"/>
          <p:cNvSpPr/>
          <p:nvPr/>
        </p:nvSpPr>
        <p:spPr>
          <a:xfrm>
            <a:off x="2555776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3" name="Ellipse 1002"/>
          <p:cNvSpPr/>
          <p:nvPr/>
        </p:nvSpPr>
        <p:spPr>
          <a:xfrm>
            <a:off x="2339752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4" name="Ellipse 1003"/>
          <p:cNvSpPr/>
          <p:nvPr/>
        </p:nvSpPr>
        <p:spPr>
          <a:xfrm>
            <a:off x="2267744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7" name="Ellipse 1006"/>
          <p:cNvSpPr/>
          <p:nvPr/>
        </p:nvSpPr>
        <p:spPr>
          <a:xfrm>
            <a:off x="3635896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8" name="Ellipse 1007"/>
          <p:cNvSpPr/>
          <p:nvPr/>
        </p:nvSpPr>
        <p:spPr>
          <a:xfrm>
            <a:off x="3563888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9" name="Ellipse 1008"/>
          <p:cNvSpPr/>
          <p:nvPr/>
        </p:nvSpPr>
        <p:spPr>
          <a:xfrm>
            <a:off x="3491880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0" name="Ellipse 1009"/>
          <p:cNvSpPr/>
          <p:nvPr/>
        </p:nvSpPr>
        <p:spPr>
          <a:xfrm>
            <a:off x="3491880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1" name="Ellipse 1010"/>
          <p:cNvSpPr/>
          <p:nvPr/>
        </p:nvSpPr>
        <p:spPr>
          <a:xfrm>
            <a:off x="4067944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2" name="Ellipse 1011"/>
          <p:cNvSpPr/>
          <p:nvPr/>
        </p:nvSpPr>
        <p:spPr>
          <a:xfrm>
            <a:off x="3995936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3" name="Ellipse 1012"/>
          <p:cNvSpPr/>
          <p:nvPr/>
        </p:nvSpPr>
        <p:spPr>
          <a:xfrm>
            <a:off x="3923928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4" name="Ellipse 1013"/>
          <p:cNvSpPr/>
          <p:nvPr/>
        </p:nvSpPr>
        <p:spPr>
          <a:xfrm>
            <a:off x="3851920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5" name="Ellipse 1014"/>
          <p:cNvSpPr/>
          <p:nvPr/>
        </p:nvSpPr>
        <p:spPr>
          <a:xfrm>
            <a:off x="3707904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6" name="Ellipse 1015"/>
          <p:cNvSpPr/>
          <p:nvPr/>
        </p:nvSpPr>
        <p:spPr>
          <a:xfrm>
            <a:off x="4211960" y="8367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7" name="Ellipse 1016"/>
          <p:cNvSpPr/>
          <p:nvPr/>
        </p:nvSpPr>
        <p:spPr>
          <a:xfrm>
            <a:off x="3203848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8" name="Ellipse 1017"/>
          <p:cNvSpPr/>
          <p:nvPr/>
        </p:nvSpPr>
        <p:spPr>
          <a:xfrm>
            <a:off x="3491880" y="13407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9" name="Ellipse 1018"/>
          <p:cNvSpPr/>
          <p:nvPr/>
        </p:nvSpPr>
        <p:spPr>
          <a:xfrm>
            <a:off x="3059832" y="19168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0" name="Ellipse 1019"/>
          <p:cNvSpPr/>
          <p:nvPr/>
        </p:nvSpPr>
        <p:spPr>
          <a:xfrm>
            <a:off x="3059832" y="17728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1" name="Ellipse 1020"/>
          <p:cNvSpPr/>
          <p:nvPr/>
        </p:nvSpPr>
        <p:spPr>
          <a:xfrm>
            <a:off x="3059832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2" name="Ellipse 1021"/>
          <p:cNvSpPr/>
          <p:nvPr/>
        </p:nvSpPr>
        <p:spPr>
          <a:xfrm>
            <a:off x="2987824" y="162880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3" name="Ellipse 1022"/>
          <p:cNvSpPr/>
          <p:nvPr/>
        </p:nvSpPr>
        <p:spPr>
          <a:xfrm>
            <a:off x="4139952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4" name="Ellipse 1023"/>
          <p:cNvSpPr/>
          <p:nvPr/>
        </p:nvSpPr>
        <p:spPr>
          <a:xfrm>
            <a:off x="4067944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6" name="Ellipse 1025"/>
          <p:cNvSpPr/>
          <p:nvPr/>
        </p:nvSpPr>
        <p:spPr>
          <a:xfrm>
            <a:off x="4716016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8" name="Ellipse 1027"/>
          <p:cNvSpPr/>
          <p:nvPr/>
        </p:nvSpPr>
        <p:spPr>
          <a:xfrm>
            <a:off x="2987824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0" name="Ellipse 1029"/>
          <p:cNvSpPr/>
          <p:nvPr/>
        </p:nvSpPr>
        <p:spPr>
          <a:xfrm>
            <a:off x="3347864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Ellipse 1030"/>
          <p:cNvSpPr/>
          <p:nvPr/>
        </p:nvSpPr>
        <p:spPr>
          <a:xfrm>
            <a:off x="4644008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2" name="Ellipse 1031"/>
          <p:cNvSpPr/>
          <p:nvPr/>
        </p:nvSpPr>
        <p:spPr>
          <a:xfrm>
            <a:off x="3131840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Ellipse 1032"/>
          <p:cNvSpPr/>
          <p:nvPr/>
        </p:nvSpPr>
        <p:spPr>
          <a:xfrm>
            <a:off x="2195736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4" name="Ellipse 1033"/>
          <p:cNvSpPr/>
          <p:nvPr/>
        </p:nvSpPr>
        <p:spPr>
          <a:xfrm>
            <a:off x="2051720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5" name="Ellipse 1034"/>
          <p:cNvSpPr/>
          <p:nvPr/>
        </p:nvSpPr>
        <p:spPr>
          <a:xfrm>
            <a:off x="3131840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6" name="Ellipse 1035"/>
          <p:cNvSpPr/>
          <p:nvPr/>
        </p:nvSpPr>
        <p:spPr>
          <a:xfrm>
            <a:off x="3131840" y="1988840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7" name="Ellipse 1036"/>
          <p:cNvSpPr/>
          <p:nvPr/>
        </p:nvSpPr>
        <p:spPr>
          <a:xfrm>
            <a:off x="2994720" y="1511523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8" name="Ellipse 1037"/>
          <p:cNvSpPr/>
          <p:nvPr/>
        </p:nvSpPr>
        <p:spPr>
          <a:xfrm>
            <a:off x="3491880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9" name="Ellipse 1038"/>
          <p:cNvSpPr/>
          <p:nvPr/>
        </p:nvSpPr>
        <p:spPr>
          <a:xfrm>
            <a:off x="3563888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0" name="Ellipse 1039"/>
          <p:cNvSpPr/>
          <p:nvPr/>
        </p:nvSpPr>
        <p:spPr>
          <a:xfrm>
            <a:off x="2771800" y="39330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1" name="Ellipse 1040"/>
          <p:cNvSpPr/>
          <p:nvPr/>
        </p:nvSpPr>
        <p:spPr>
          <a:xfrm>
            <a:off x="2771800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2" name="Ellipse 1041"/>
          <p:cNvSpPr/>
          <p:nvPr/>
        </p:nvSpPr>
        <p:spPr>
          <a:xfrm>
            <a:off x="2771800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4" name="Ellipse 1043"/>
          <p:cNvSpPr/>
          <p:nvPr/>
        </p:nvSpPr>
        <p:spPr>
          <a:xfrm>
            <a:off x="3275856" y="206084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5" name="Ellipse 1044"/>
          <p:cNvSpPr/>
          <p:nvPr/>
        </p:nvSpPr>
        <p:spPr>
          <a:xfrm>
            <a:off x="3419872" y="206084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6" name="Ellipse 1045"/>
          <p:cNvSpPr/>
          <p:nvPr/>
        </p:nvSpPr>
        <p:spPr>
          <a:xfrm>
            <a:off x="3491880" y="206084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7" name="Ellipse 1046"/>
          <p:cNvSpPr/>
          <p:nvPr/>
        </p:nvSpPr>
        <p:spPr>
          <a:xfrm>
            <a:off x="3563888" y="19888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8" name="Ellipse 1047"/>
          <p:cNvSpPr/>
          <p:nvPr/>
        </p:nvSpPr>
        <p:spPr>
          <a:xfrm>
            <a:off x="3707904" y="19888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9" name="Ellipse 1048"/>
          <p:cNvSpPr/>
          <p:nvPr/>
        </p:nvSpPr>
        <p:spPr>
          <a:xfrm>
            <a:off x="3851920" y="19888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0" name="Ellipse 1049"/>
          <p:cNvSpPr/>
          <p:nvPr/>
        </p:nvSpPr>
        <p:spPr>
          <a:xfrm>
            <a:off x="3275856" y="1844824"/>
            <a:ext cx="239688" cy="2643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1" name="Ellipse 1050"/>
          <p:cNvSpPr/>
          <p:nvPr/>
        </p:nvSpPr>
        <p:spPr>
          <a:xfrm>
            <a:off x="3419872" y="184482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2" name="Ellipse 1051"/>
          <p:cNvSpPr/>
          <p:nvPr/>
        </p:nvSpPr>
        <p:spPr>
          <a:xfrm>
            <a:off x="3635896" y="184482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3" name="Ellipse 1052"/>
          <p:cNvSpPr/>
          <p:nvPr/>
        </p:nvSpPr>
        <p:spPr>
          <a:xfrm>
            <a:off x="3851920" y="1772816"/>
            <a:ext cx="239688" cy="2643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4" name="Ellipse 1053"/>
          <p:cNvSpPr/>
          <p:nvPr/>
        </p:nvSpPr>
        <p:spPr>
          <a:xfrm>
            <a:off x="3419872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5" name="Ellipse 1054"/>
          <p:cNvSpPr/>
          <p:nvPr/>
        </p:nvSpPr>
        <p:spPr>
          <a:xfrm>
            <a:off x="4860032" y="18448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6" name="Ellipse 1055"/>
          <p:cNvSpPr/>
          <p:nvPr/>
        </p:nvSpPr>
        <p:spPr>
          <a:xfrm>
            <a:off x="5436096" y="29969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7" name="Ellipse 1056"/>
          <p:cNvSpPr/>
          <p:nvPr/>
        </p:nvSpPr>
        <p:spPr>
          <a:xfrm>
            <a:off x="5508104" y="285293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8" name="Ellipse 1057"/>
          <p:cNvSpPr/>
          <p:nvPr/>
        </p:nvSpPr>
        <p:spPr>
          <a:xfrm>
            <a:off x="5724128" y="270892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9" name="Ellipse 1058"/>
          <p:cNvSpPr/>
          <p:nvPr/>
        </p:nvSpPr>
        <p:spPr>
          <a:xfrm>
            <a:off x="5940152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0" name="Ellipse 1059"/>
          <p:cNvSpPr/>
          <p:nvPr/>
        </p:nvSpPr>
        <p:spPr>
          <a:xfrm>
            <a:off x="3635896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1" name="Ellipse 1060"/>
          <p:cNvSpPr/>
          <p:nvPr/>
        </p:nvSpPr>
        <p:spPr>
          <a:xfrm>
            <a:off x="3779912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2" name="Ellipse 1061"/>
          <p:cNvSpPr/>
          <p:nvPr/>
        </p:nvSpPr>
        <p:spPr>
          <a:xfrm>
            <a:off x="3851920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3" name="Ellipse 1062"/>
          <p:cNvSpPr/>
          <p:nvPr/>
        </p:nvSpPr>
        <p:spPr>
          <a:xfrm>
            <a:off x="3851920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4" name="Ellipse 1063"/>
          <p:cNvSpPr/>
          <p:nvPr/>
        </p:nvSpPr>
        <p:spPr>
          <a:xfrm>
            <a:off x="4355976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5" name="Ellipse 1064"/>
          <p:cNvSpPr/>
          <p:nvPr/>
        </p:nvSpPr>
        <p:spPr>
          <a:xfrm>
            <a:off x="4355976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6" name="Ellipse 1065"/>
          <p:cNvSpPr/>
          <p:nvPr/>
        </p:nvSpPr>
        <p:spPr>
          <a:xfrm>
            <a:off x="4355976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7" name="Ellipse 1066"/>
          <p:cNvSpPr/>
          <p:nvPr/>
        </p:nvSpPr>
        <p:spPr>
          <a:xfrm>
            <a:off x="4355976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8" name="Ellipse 1067"/>
          <p:cNvSpPr/>
          <p:nvPr/>
        </p:nvSpPr>
        <p:spPr>
          <a:xfrm>
            <a:off x="2771800" y="17728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9" name="Ellipse 1068"/>
          <p:cNvSpPr/>
          <p:nvPr/>
        </p:nvSpPr>
        <p:spPr>
          <a:xfrm>
            <a:off x="2771800" y="18448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0" name="Ellipse 1069"/>
          <p:cNvSpPr/>
          <p:nvPr/>
        </p:nvSpPr>
        <p:spPr>
          <a:xfrm>
            <a:off x="2771800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1" name="Ellipse 1070"/>
          <p:cNvSpPr/>
          <p:nvPr/>
        </p:nvSpPr>
        <p:spPr>
          <a:xfrm>
            <a:off x="3779912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2" name="Ellipse 1071"/>
          <p:cNvSpPr/>
          <p:nvPr/>
        </p:nvSpPr>
        <p:spPr>
          <a:xfrm>
            <a:off x="3635896" y="33569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3" name="Ellipse 1072"/>
          <p:cNvSpPr/>
          <p:nvPr/>
        </p:nvSpPr>
        <p:spPr>
          <a:xfrm>
            <a:off x="3563888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4" name="Ellipse 1073"/>
          <p:cNvSpPr/>
          <p:nvPr/>
        </p:nvSpPr>
        <p:spPr>
          <a:xfrm>
            <a:off x="3491880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6" name="Ellipse 1075"/>
          <p:cNvSpPr/>
          <p:nvPr/>
        </p:nvSpPr>
        <p:spPr>
          <a:xfrm>
            <a:off x="3491880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7" name="Ellipse 1076"/>
          <p:cNvSpPr/>
          <p:nvPr/>
        </p:nvSpPr>
        <p:spPr>
          <a:xfrm>
            <a:off x="3419872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8" name="Ellipse 1077"/>
          <p:cNvSpPr/>
          <p:nvPr/>
        </p:nvSpPr>
        <p:spPr>
          <a:xfrm>
            <a:off x="3275856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9" name="Ellipse 1078"/>
          <p:cNvSpPr/>
          <p:nvPr/>
        </p:nvSpPr>
        <p:spPr>
          <a:xfrm>
            <a:off x="2267744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0" name="Ellipse 1079"/>
          <p:cNvSpPr/>
          <p:nvPr/>
        </p:nvSpPr>
        <p:spPr>
          <a:xfrm>
            <a:off x="3347864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1" name="Ellipse 1080"/>
          <p:cNvSpPr/>
          <p:nvPr/>
        </p:nvSpPr>
        <p:spPr>
          <a:xfrm>
            <a:off x="3419872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2" name="Ellipse 1081"/>
          <p:cNvSpPr/>
          <p:nvPr/>
        </p:nvSpPr>
        <p:spPr>
          <a:xfrm>
            <a:off x="3491880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3" name="Ellipse 1082"/>
          <p:cNvSpPr/>
          <p:nvPr/>
        </p:nvSpPr>
        <p:spPr>
          <a:xfrm>
            <a:off x="3923928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7" name="Ellipse 1086"/>
          <p:cNvSpPr/>
          <p:nvPr/>
        </p:nvSpPr>
        <p:spPr>
          <a:xfrm>
            <a:off x="3923928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8" name="Ellipse 1087"/>
          <p:cNvSpPr/>
          <p:nvPr/>
        </p:nvSpPr>
        <p:spPr>
          <a:xfrm>
            <a:off x="3851920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9" name="Ellipse 1088"/>
          <p:cNvSpPr/>
          <p:nvPr/>
        </p:nvSpPr>
        <p:spPr>
          <a:xfrm>
            <a:off x="3779912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0" name="Ellipse 1089"/>
          <p:cNvSpPr/>
          <p:nvPr/>
        </p:nvSpPr>
        <p:spPr>
          <a:xfrm>
            <a:off x="3707904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1" name="Ellipse 1090"/>
          <p:cNvSpPr/>
          <p:nvPr/>
        </p:nvSpPr>
        <p:spPr>
          <a:xfrm>
            <a:off x="3563888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2" name="Ellipse 1091"/>
          <p:cNvSpPr/>
          <p:nvPr/>
        </p:nvSpPr>
        <p:spPr>
          <a:xfrm>
            <a:off x="3491880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3" name="Ellipse 1092"/>
          <p:cNvSpPr/>
          <p:nvPr/>
        </p:nvSpPr>
        <p:spPr>
          <a:xfrm>
            <a:off x="3419872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4" name="Ellipse 1093"/>
          <p:cNvSpPr/>
          <p:nvPr/>
        </p:nvSpPr>
        <p:spPr>
          <a:xfrm>
            <a:off x="5292080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5" name="Ellipse 1094"/>
          <p:cNvSpPr/>
          <p:nvPr/>
        </p:nvSpPr>
        <p:spPr>
          <a:xfrm>
            <a:off x="5004048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6" name="Ellipse 1095"/>
          <p:cNvSpPr/>
          <p:nvPr/>
        </p:nvSpPr>
        <p:spPr>
          <a:xfrm>
            <a:off x="4860032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7" name="Ellipse 1096"/>
          <p:cNvSpPr/>
          <p:nvPr/>
        </p:nvSpPr>
        <p:spPr>
          <a:xfrm>
            <a:off x="4716016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8" name="Ellipse 1097"/>
          <p:cNvSpPr/>
          <p:nvPr/>
        </p:nvSpPr>
        <p:spPr>
          <a:xfrm>
            <a:off x="2699792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9" name="Ellipse 1098"/>
          <p:cNvSpPr/>
          <p:nvPr/>
        </p:nvSpPr>
        <p:spPr>
          <a:xfrm>
            <a:off x="4211960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0" name="Ellipse 1099"/>
          <p:cNvSpPr/>
          <p:nvPr/>
        </p:nvSpPr>
        <p:spPr>
          <a:xfrm>
            <a:off x="4211960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1" name="Ellipse 1100"/>
          <p:cNvSpPr/>
          <p:nvPr/>
        </p:nvSpPr>
        <p:spPr>
          <a:xfrm>
            <a:off x="4211960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2" name="Ellipse 1101"/>
          <p:cNvSpPr/>
          <p:nvPr/>
        </p:nvSpPr>
        <p:spPr>
          <a:xfrm>
            <a:off x="4211960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3" name="Ellipse 1102"/>
          <p:cNvSpPr/>
          <p:nvPr/>
        </p:nvSpPr>
        <p:spPr>
          <a:xfrm>
            <a:off x="4211960" y="24208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5" name="Ellipse 1104"/>
          <p:cNvSpPr/>
          <p:nvPr/>
        </p:nvSpPr>
        <p:spPr>
          <a:xfrm>
            <a:off x="5508104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6" name="Ellipse 1105"/>
          <p:cNvSpPr/>
          <p:nvPr/>
        </p:nvSpPr>
        <p:spPr>
          <a:xfrm>
            <a:off x="6660232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7" name="Ellipse 1106"/>
          <p:cNvSpPr/>
          <p:nvPr/>
        </p:nvSpPr>
        <p:spPr>
          <a:xfrm>
            <a:off x="2699792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8" name="Ellipse 1107"/>
          <p:cNvSpPr/>
          <p:nvPr/>
        </p:nvSpPr>
        <p:spPr>
          <a:xfrm>
            <a:off x="2636168" y="1709192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9" name="Ellipse 1108"/>
          <p:cNvSpPr/>
          <p:nvPr/>
        </p:nvSpPr>
        <p:spPr>
          <a:xfrm>
            <a:off x="5148064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0" name="Ellipse 1109"/>
          <p:cNvSpPr/>
          <p:nvPr/>
        </p:nvSpPr>
        <p:spPr>
          <a:xfrm>
            <a:off x="5076056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1" name="Ellipse 1110"/>
          <p:cNvSpPr/>
          <p:nvPr/>
        </p:nvSpPr>
        <p:spPr>
          <a:xfrm>
            <a:off x="5004048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2" name="Ellipse 1111"/>
          <p:cNvSpPr/>
          <p:nvPr/>
        </p:nvSpPr>
        <p:spPr>
          <a:xfrm>
            <a:off x="5076056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3" name="Ellipse 1112"/>
          <p:cNvSpPr/>
          <p:nvPr/>
        </p:nvSpPr>
        <p:spPr>
          <a:xfrm>
            <a:off x="5004048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4" name="Ellipse 1113"/>
          <p:cNvSpPr/>
          <p:nvPr/>
        </p:nvSpPr>
        <p:spPr>
          <a:xfrm>
            <a:off x="5004048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5" name="Ellipse 1114"/>
          <p:cNvSpPr/>
          <p:nvPr/>
        </p:nvSpPr>
        <p:spPr>
          <a:xfrm>
            <a:off x="4932040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6" name="Ellipse 1115"/>
          <p:cNvSpPr/>
          <p:nvPr/>
        </p:nvSpPr>
        <p:spPr>
          <a:xfrm>
            <a:off x="4860032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7" name="Ellipse 1116"/>
          <p:cNvSpPr/>
          <p:nvPr/>
        </p:nvSpPr>
        <p:spPr>
          <a:xfrm>
            <a:off x="4932040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8" name="Ellipse 1117"/>
          <p:cNvSpPr/>
          <p:nvPr/>
        </p:nvSpPr>
        <p:spPr>
          <a:xfrm>
            <a:off x="4788024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9" name="Ellipse 1118"/>
          <p:cNvSpPr/>
          <p:nvPr/>
        </p:nvSpPr>
        <p:spPr>
          <a:xfrm>
            <a:off x="4499992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0" name="Ellipse 1119"/>
          <p:cNvSpPr/>
          <p:nvPr/>
        </p:nvSpPr>
        <p:spPr>
          <a:xfrm>
            <a:off x="4932040" y="46531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1" name="Ellipse 1120"/>
          <p:cNvSpPr/>
          <p:nvPr/>
        </p:nvSpPr>
        <p:spPr>
          <a:xfrm>
            <a:off x="4860032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2" name="Ellipse 1121"/>
          <p:cNvSpPr/>
          <p:nvPr/>
        </p:nvSpPr>
        <p:spPr>
          <a:xfrm>
            <a:off x="4716016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3" name="Ellipse 1122"/>
          <p:cNvSpPr/>
          <p:nvPr/>
        </p:nvSpPr>
        <p:spPr>
          <a:xfrm>
            <a:off x="4572000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4" name="Ellipse 1123"/>
          <p:cNvSpPr/>
          <p:nvPr/>
        </p:nvSpPr>
        <p:spPr>
          <a:xfrm>
            <a:off x="4499992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5" name="Ellipse 1124"/>
          <p:cNvSpPr/>
          <p:nvPr/>
        </p:nvSpPr>
        <p:spPr>
          <a:xfrm>
            <a:off x="4355976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6" name="Ellipse 1125"/>
          <p:cNvSpPr/>
          <p:nvPr/>
        </p:nvSpPr>
        <p:spPr>
          <a:xfrm>
            <a:off x="5004048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7" name="Ellipse 1126"/>
          <p:cNvSpPr/>
          <p:nvPr/>
        </p:nvSpPr>
        <p:spPr>
          <a:xfrm>
            <a:off x="4860032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8" name="Ellipse 1127"/>
          <p:cNvSpPr/>
          <p:nvPr/>
        </p:nvSpPr>
        <p:spPr>
          <a:xfrm>
            <a:off x="4788024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1" name="Ellipse 1130"/>
          <p:cNvSpPr/>
          <p:nvPr/>
        </p:nvSpPr>
        <p:spPr>
          <a:xfrm>
            <a:off x="4644008" y="36450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2" name="Ellipse 1131"/>
          <p:cNvSpPr/>
          <p:nvPr/>
        </p:nvSpPr>
        <p:spPr>
          <a:xfrm>
            <a:off x="4644008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3" name="Ellipse 1132"/>
          <p:cNvSpPr/>
          <p:nvPr/>
        </p:nvSpPr>
        <p:spPr>
          <a:xfrm>
            <a:off x="4572000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4" name="Ellipse 1133"/>
          <p:cNvSpPr/>
          <p:nvPr/>
        </p:nvSpPr>
        <p:spPr>
          <a:xfrm>
            <a:off x="4499992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5" name="Ellipse 1134"/>
          <p:cNvSpPr/>
          <p:nvPr/>
        </p:nvSpPr>
        <p:spPr>
          <a:xfrm>
            <a:off x="4499992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6" name="Ellipse 1135"/>
          <p:cNvSpPr/>
          <p:nvPr/>
        </p:nvSpPr>
        <p:spPr>
          <a:xfrm>
            <a:off x="4427984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7" name="Ellipse 1136"/>
          <p:cNvSpPr/>
          <p:nvPr/>
        </p:nvSpPr>
        <p:spPr>
          <a:xfrm>
            <a:off x="4499992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8" name="Ellipse 1137"/>
          <p:cNvSpPr/>
          <p:nvPr/>
        </p:nvSpPr>
        <p:spPr>
          <a:xfrm>
            <a:off x="4427984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9" name="Ellipse 1138"/>
          <p:cNvSpPr/>
          <p:nvPr/>
        </p:nvSpPr>
        <p:spPr>
          <a:xfrm>
            <a:off x="4499992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0" name="Ellipse 1139"/>
          <p:cNvSpPr/>
          <p:nvPr/>
        </p:nvSpPr>
        <p:spPr>
          <a:xfrm>
            <a:off x="4427984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1" name="Ellipse 1140"/>
          <p:cNvSpPr/>
          <p:nvPr/>
        </p:nvSpPr>
        <p:spPr>
          <a:xfrm>
            <a:off x="5364088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2" name="Ellipse 1141"/>
          <p:cNvSpPr/>
          <p:nvPr/>
        </p:nvSpPr>
        <p:spPr>
          <a:xfrm>
            <a:off x="5292080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3" name="Ellipse 1142"/>
          <p:cNvSpPr/>
          <p:nvPr/>
        </p:nvSpPr>
        <p:spPr>
          <a:xfrm>
            <a:off x="5220072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5" name="Ellipse 1144"/>
          <p:cNvSpPr/>
          <p:nvPr/>
        </p:nvSpPr>
        <p:spPr>
          <a:xfrm>
            <a:off x="4499992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6" name="Ellipse 1145"/>
          <p:cNvSpPr/>
          <p:nvPr/>
        </p:nvSpPr>
        <p:spPr>
          <a:xfrm>
            <a:off x="4427984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7" name="Ellipse 1146"/>
          <p:cNvSpPr/>
          <p:nvPr/>
        </p:nvSpPr>
        <p:spPr>
          <a:xfrm>
            <a:off x="5436096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8" name="Ellipse 1147"/>
          <p:cNvSpPr/>
          <p:nvPr/>
        </p:nvSpPr>
        <p:spPr>
          <a:xfrm>
            <a:off x="5220072" y="40770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9" name="Ellipse 1148"/>
          <p:cNvSpPr/>
          <p:nvPr/>
        </p:nvSpPr>
        <p:spPr>
          <a:xfrm>
            <a:off x="5148064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0" name="Ellipse 1149"/>
          <p:cNvSpPr/>
          <p:nvPr/>
        </p:nvSpPr>
        <p:spPr>
          <a:xfrm>
            <a:off x="5076056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1" name="Ellipse 1150"/>
          <p:cNvSpPr/>
          <p:nvPr/>
        </p:nvSpPr>
        <p:spPr>
          <a:xfrm>
            <a:off x="4932040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2" name="Ellipse 1151"/>
          <p:cNvSpPr/>
          <p:nvPr/>
        </p:nvSpPr>
        <p:spPr>
          <a:xfrm>
            <a:off x="4572000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3" name="Ellipse 1152"/>
          <p:cNvSpPr/>
          <p:nvPr/>
        </p:nvSpPr>
        <p:spPr>
          <a:xfrm>
            <a:off x="4499992" y="37170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4" name="Ellipse 1153"/>
          <p:cNvSpPr/>
          <p:nvPr/>
        </p:nvSpPr>
        <p:spPr>
          <a:xfrm>
            <a:off x="5148064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5" name="Ellipse 1154"/>
          <p:cNvSpPr/>
          <p:nvPr/>
        </p:nvSpPr>
        <p:spPr>
          <a:xfrm>
            <a:off x="5148064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6" name="Ellipse 1155"/>
          <p:cNvSpPr/>
          <p:nvPr/>
        </p:nvSpPr>
        <p:spPr>
          <a:xfrm>
            <a:off x="5148064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7" name="Ellipse 1156"/>
          <p:cNvSpPr/>
          <p:nvPr/>
        </p:nvSpPr>
        <p:spPr>
          <a:xfrm>
            <a:off x="5076056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8" name="Ellipse 1157"/>
          <p:cNvSpPr/>
          <p:nvPr/>
        </p:nvSpPr>
        <p:spPr>
          <a:xfrm>
            <a:off x="5004048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9" name="Ellipse 1158"/>
          <p:cNvSpPr/>
          <p:nvPr/>
        </p:nvSpPr>
        <p:spPr>
          <a:xfrm>
            <a:off x="4932040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0" name="Ellipse 1159"/>
          <p:cNvSpPr/>
          <p:nvPr/>
        </p:nvSpPr>
        <p:spPr>
          <a:xfrm>
            <a:off x="4860032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1" name="Ellipse 1160"/>
          <p:cNvSpPr/>
          <p:nvPr/>
        </p:nvSpPr>
        <p:spPr>
          <a:xfrm>
            <a:off x="4788024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2" name="Ellipse 1161"/>
          <p:cNvSpPr/>
          <p:nvPr/>
        </p:nvSpPr>
        <p:spPr>
          <a:xfrm>
            <a:off x="4716016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3" name="Ellipse 1162"/>
          <p:cNvSpPr/>
          <p:nvPr/>
        </p:nvSpPr>
        <p:spPr>
          <a:xfrm>
            <a:off x="4644008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4" name="Ellipse 1163"/>
          <p:cNvSpPr/>
          <p:nvPr/>
        </p:nvSpPr>
        <p:spPr>
          <a:xfrm>
            <a:off x="4572000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5" name="Ellipse 1164"/>
          <p:cNvSpPr/>
          <p:nvPr/>
        </p:nvSpPr>
        <p:spPr>
          <a:xfrm>
            <a:off x="4572000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6" name="Ellipse 1165"/>
          <p:cNvSpPr/>
          <p:nvPr/>
        </p:nvSpPr>
        <p:spPr>
          <a:xfrm>
            <a:off x="4499992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7" name="Ellipse 1166"/>
          <p:cNvSpPr/>
          <p:nvPr/>
        </p:nvSpPr>
        <p:spPr>
          <a:xfrm>
            <a:off x="4499992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8" name="Ellipse 1167"/>
          <p:cNvSpPr/>
          <p:nvPr/>
        </p:nvSpPr>
        <p:spPr>
          <a:xfrm>
            <a:off x="449999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9" name="Ellipse 1168"/>
          <p:cNvSpPr/>
          <p:nvPr/>
        </p:nvSpPr>
        <p:spPr>
          <a:xfrm>
            <a:off x="4932040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0" name="Ellipse 1169"/>
          <p:cNvSpPr/>
          <p:nvPr/>
        </p:nvSpPr>
        <p:spPr>
          <a:xfrm>
            <a:off x="4716016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1" name="Ellipse 1170"/>
          <p:cNvSpPr/>
          <p:nvPr/>
        </p:nvSpPr>
        <p:spPr>
          <a:xfrm>
            <a:off x="4572000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2" name="Ellipse 1171"/>
          <p:cNvSpPr/>
          <p:nvPr/>
        </p:nvSpPr>
        <p:spPr>
          <a:xfrm>
            <a:off x="4644008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3" name="Ellipse 1172"/>
          <p:cNvSpPr/>
          <p:nvPr/>
        </p:nvSpPr>
        <p:spPr>
          <a:xfrm>
            <a:off x="4644008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4" name="Ellipse 1173"/>
          <p:cNvSpPr/>
          <p:nvPr/>
        </p:nvSpPr>
        <p:spPr>
          <a:xfrm>
            <a:off x="4572000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5" name="Ellipse 1174"/>
          <p:cNvSpPr/>
          <p:nvPr/>
        </p:nvSpPr>
        <p:spPr>
          <a:xfrm>
            <a:off x="4716016" y="35730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6" name="Ellipse 1175"/>
          <p:cNvSpPr/>
          <p:nvPr/>
        </p:nvSpPr>
        <p:spPr>
          <a:xfrm>
            <a:off x="4788024" y="35010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7" name="Ellipse 1176"/>
          <p:cNvSpPr/>
          <p:nvPr/>
        </p:nvSpPr>
        <p:spPr>
          <a:xfrm>
            <a:off x="4860032" y="342900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8" name="Ellipse 1177"/>
          <p:cNvSpPr/>
          <p:nvPr/>
        </p:nvSpPr>
        <p:spPr>
          <a:xfrm>
            <a:off x="4932040" y="342900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9" name="Ellipse 1178"/>
          <p:cNvSpPr/>
          <p:nvPr/>
        </p:nvSpPr>
        <p:spPr>
          <a:xfrm>
            <a:off x="5004048" y="335699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0" name="Ellipse 1179"/>
          <p:cNvSpPr/>
          <p:nvPr/>
        </p:nvSpPr>
        <p:spPr>
          <a:xfrm>
            <a:off x="5076056" y="335699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1" name="Ellipse 1180"/>
          <p:cNvSpPr/>
          <p:nvPr/>
        </p:nvSpPr>
        <p:spPr>
          <a:xfrm>
            <a:off x="5148064" y="335699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2" name="Ellipse 1181"/>
          <p:cNvSpPr/>
          <p:nvPr/>
        </p:nvSpPr>
        <p:spPr>
          <a:xfrm>
            <a:off x="5148064" y="342900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3" name="Ellipse 1182"/>
          <p:cNvSpPr/>
          <p:nvPr/>
        </p:nvSpPr>
        <p:spPr>
          <a:xfrm>
            <a:off x="5148064" y="35730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4" name="Ellipse 1183"/>
          <p:cNvSpPr/>
          <p:nvPr/>
        </p:nvSpPr>
        <p:spPr>
          <a:xfrm>
            <a:off x="4932040" y="3284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5" name="Ellipse 1184"/>
          <p:cNvSpPr/>
          <p:nvPr/>
        </p:nvSpPr>
        <p:spPr>
          <a:xfrm>
            <a:off x="4788024" y="33569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6" name="Ellipse 1185"/>
          <p:cNvSpPr/>
          <p:nvPr/>
        </p:nvSpPr>
        <p:spPr>
          <a:xfrm>
            <a:off x="5076056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7" name="Ellipse 1186"/>
          <p:cNvSpPr/>
          <p:nvPr/>
        </p:nvSpPr>
        <p:spPr>
          <a:xfrm>
            <a:off x="4860032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8" name="Ellipse 1187"/>
          <p:cNvSpPr/>
          <p:nvPr/>
        </p:nvSpPr>
        <p:spPr>
          <a:xfrm>
            <a:off x="4788024" y="36450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9" name="Ellipse 1188"/>
          <p:cNvSpPr/>
          <p:nvPr/>
        </p:nvSpPr>
        <p:spPr>
          <a:xfrm>
            <a:off x="4716016" y="37170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0" name="Ellipse 1189"/>
          <p:cNvSpPr/>
          <p:nvPr/>
        </p:nvSpPr>
        <p:spPr>
          <a:xfrm>
            <a:off x="4788024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1" name="Ellipse 1190"/>
          <p:cNvSpPr/>
          <p:nvPr/>
        </p:nvSpPr>
        <p:spPr>
          <a:xfrm>
            <a:off x="4932040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2" name="Ellipse 1191"/>
          <p:cNvSpPr/>
          <p:nvPr/>
        </p:nvSpPr>
        <p:spPr>
          <a:xfrm>
            <a:off x="5004048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3" name="Ellipse 1192"/>
          <p:cNvSpPr/>
          <p:nvPr/>
        </p:nvSpPr>
        <p:spPr>
          <a:xfrm>
            <a:off x="486003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4" name="Ellipse 1193"/>
          <p:cNvSpPr/>
          <p:nvPr/>
        </p:nvSpPr>
        <p:spPr>
          <a:xfrm>
            <a:off x="4788024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5" name="Ellipse 1194"/>
          <p:cNvSpPr/>
          <p:nvPr/>
        </p:nvSpPr>
        <p:spPr>
          <a:xfrm>
            <a:off x="4716016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6" name="Ellipse 1195"/>
          <p:cNvSpPr/>
          <p:nvPr/>
        </p:nvSpPr>
        <p:spPr>
          <a:xfrm>
            <a:off x="4788024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7" name="Ellipse 1196"/>
          <p:cNvSpPr/>
          <p:nvPr/>
        </p:nvSpPr>
        <p:spPr>
          <a:xfrm>
            <a:off x="4860032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8" name="Ellipse 1197"/>
          <p:cNvSpPr/>
          <p:nvPr/>
        </p:nvSpPr>
        <p:spPr>
          <a:xfrm>
            <a:off x="4644008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9" name="Ellipse 1198"/>
          <p:cNvSpPr/>
          <p:nvPr/>
        </p:nvSpPr>
        <p:spPr>
          <a:xfrm>
            <a:off x="4788024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0" name="Ellipse 1199"/>
          <p:cNvSpPr/>
          <p:nvPr/>
        </p:nvSpPr>
        <p:spPr>
          <a:xfrm>
            <a:off x="4716016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1" name="Ellipse 1200"/>
          <p:cNvSpPr/>
          <p:nvPr/>
        </p:nvSpPr>
        <p:spPr>
          <a:xfrm>
            <a:off x="3059832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2" name="Ellipse 1201"/>
          <p:cNvSpPr/>
          <p:nvPr/>
        </p:nvSpPr>
        <p:spPr>
          <a:xfrm>
            <a:off x="3275856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3" name="Ellipse 1202"/>
          <p:cNvSpPr/>
          <p:nvPr/>
        </p:nvSpPr>
        <p:spPr>
          <a:xfrm>
            <a:off x="2843808" y="191683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4" name="Ellipse 1203"/>
          <p:cNvSpPr/>
          <p:nvPr/>
        </p:nvSpPr>
        <p:spPr>
          <a:xfrm>
            <a:off x="2771800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5" name="Ellipse 1204"/>
          <p:cNvSpPr/>
          <p:nvPr/>
        </p:nvSpPr>
        <p:spPr>
          <a:xfrm>
            <a:off x="2843808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6" name="Ellipse 1205"/>
          <p:cNvSpPr/>
          <p:nvPr/>
        </p:nvSpPr>
        <p:spPr>
          <a:xfrm>
            <a:off x="5076056" y="36450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7" name="Ellipse 1206"/>
          <p:cNvSpPr/>
          <p:nvPr/>
        </p:nvSpPr>
        <p:spPr>
          <a:xfrm>
            <a:off x="5004048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8" name="Ellipse 1207"/>
          <p:cNvSpPr/>
          <p:nvPr/>
        </p:nvSpPr>
        <p:spPr>
          <a:xfrm>
            <a:off x="4932040" y="36450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9" name="Ellipse 1208"/>
          <p:cNvSpPr/>
          <p:nvPr/>
        </p:nvSpPr>
        <p:spPr>
          <a:xfrm>
            <a:off x="5076056" y="35010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0" name="Ellipse 1209"/>
          <p:cNvSpPr/>
          <p:nvPr/>
        </p:nvSpPr>
        <p:spPr>
          <a:xfrm>
            <a:off x="4932040" y="35010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1" name="Ellipse 1210"/>
          <p:cNvSpPr/>
          <p:nvPr/>
        </p:nvSpPr>
        <p:spPr>
          <a:xfrm>
            <a:off x="5004048" y="35730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2" name="Ellipse 1211"/>
          <p:cNvSpPr/>
          <p:nvPr/>
        </p:nvSpPr>
        <p:spPr>
          <a:xfrm>
            <a:off x="4860032" y="357301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3" name="Ellipse 1212"/>
          <p:cNvSpPr/>
          <p:nvPr/>
        </p:nvSpPr>
        <p:spPr>
          <a:xfrm>
            <a:off x="4788024" y="364502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4" name="Ellipse 1213"/>
          <p:cNvSpPr/>
          <p:nvPr/>
        </p:nvSpPr>
        <p:spPr>
          <a:xfrm>
            <a:off x="6300192" y="24208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5" name="Ellipse 1214"/>
          <p:cNvSpPr/>
          <p:nvPr/>
        </p:nvSpPr>
        <p:spPr>
          <a:xfrm>
            <a:off x="5436096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6" name="Ellipse 1215"/>
          <p:cNvSpPr/>
          <p:nvPr/>
        </p:nvSpPr>
        <p:spPr>
          <a:xfrm>
            <a:off x="5436096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7" name="Ellipse 1216"/>
          <p:cNvSpPr/>
          <p:nvPr/>
        </p:nvSpPr>
        <p:spPr>
          <a:xfrm>
            <a:off x="5364088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8" name="Ellipse 1217"/>
          <p:cNvSpPr/>
          <p:nvPr/>
        </p:nvSpPr>
        <p:spPr>
          <a:xfrm>
            <a:off x="5292080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9" name="Ellipse 1218"/>
          <p:cNvSpPr/>
          <p:nvPr/>
        </p:nvSpPr>
        <p:spPr>
          <a:xfrm>
            <a:off x="5508104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0" name="Ellipse 1219"/>
          <p:cNvSpPr/>
          <p:nvPr/>
        </p:nvSpPr>
        <p:spPr>
          <a:xfrm>
            <a:off x="5436096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1" name="Ellipse 1220"/>
          <p:cNvSpPr/>
          <p:nvPr/>
        </p:nvSpPr>
        <p:spPr>
          <a:xfrm>
            <a:off x="5292080" y="335699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2" name="Ellipse 1221"/>
          <p:cNvSpPr/>
          <p:nvPr/>
        </p:nvSpPr>
        <p:spPr>
          <a:xfrm>
            <a:off x="6156176" y="24208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3" name="Ellipse 1222"/>
          <p:cNvSpPr/>
          <p:nvPr/>
        </p:nvSpPr>
        <p:spPr>
          <a:xfrm>
            <a:off x="6084168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4" name="Ellipse 1223"/>
          <p:cNvSpPr/>
          <p:nvPr/>
        </p:nvSpPr>
        <p:spPr>
          <a:xfrm>
            <a:off x="5724128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5" name="Ellipse 1224"/>
          <p:cNvSpPr/>
          <p:nvPr/>
        </p:nvSpPr>
        <p:spPr>
          <a:xfrm>
            <a:off x="5652120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6" name="Ellipse 1225"/>
          <p:cNvSpPr/>
          <p:nvPr/>
        </p:nvSpPr>
        <p:spPr>
          <a:xfrm>
            <a:off x="5580112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7" name="Ellipse 1226"/>
          <p:cNvSpPr/>
          <p:nvPr/>
        </p:nvSpPr>
        <p:spPr>
          <a:xfrm>
            <a:off x="5508104" y="35010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8" name="Ellipse 1227"/>
          <p:cNvSpPr/>
          <p:nvPr/>
        </p:nvSpPr>
        <p:spPr>
          <a:xfrm>
            <a:off x="2915816" y="1844824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1" name="Ellipse 1230"/>
          <p:cNvSpPr/>
          <p:nvPr/>
        </p:nvSpPr>
        <p:spPr>
          <a:xfrm>
            <a:off x="4572000" y="14847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2" name="Ellipse 1231"/>
          <p:cNvSpPr/>
          <p:nvPr/>
        </p:nvSpPr>
        <p:spPr>
          <a:xfrm>
            <a:off x="4716016" y="14127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3" name="Ellipse 1232"/>
          <p:cNvSpPr/>
          <p:nvPr/>
        </p:nvSpPr>
        <p:spPr>
          <a:xfrm>
            <a:off x="4644008" y="14847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4" name="Ellipse 1233"/>
          <p:cNvSpPr/>
          <p:nvPr/>
        </p:nvSpPr>
        <p:spPr>
          <a:xfrm>
            <a:off x="6444208" y="24208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5" name="Ellipse 1234"/>
          <p:cNvSpPr/>
          <p:nvPr/>
        </p:nvSpPr>
        <p:spPr>
          <a:xfrm>
            <a:off x="6516216" y="24208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9" name="Ellipse 1238"/>
          <p:cNvSpPr/>
          <p:nvPr/>
        </p:nvSpPr>
        <p:spPr>
          <a:xfrm>
            <a:off x="3275856" y="23488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0" name="Ellipse 1239"/>
          <p:cNvSpPr/>
          <p:nvPr/>
        </p:nvSpPr>
        <p:spPr>
          <a:xfrm flipH="1">
            <a:off x="3203848" y="2204864"/>
            <a:ext cx="72008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1" name="Ellipse 1240"/>
          <p:cNvSpPr/>
          <p:nvPr/>
        </p:nvSpPr>
        <p:spPr>
          <a:xfrm>
            <a:off x="3203848" y="21328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3" name="Ellipse 1242"/>
          <p:cNvSpPr/>
          <p:nvPr/>
        </p:nvSpPr>
        <p:spPr>
          <a:xfrm>
            <a:off x="3275856" y="148478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4" name="Ellipse 1243"/>
          <p:cNvSpPr/>
          <p:nvPr/>
        </p:nvSpPr>
        <p:spPr>
          <a:xfrm>
            <a:off x="3203848" y="148478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5" name="Ellipse 1244"/>
          <p:cNvSpPr/>
          <p:nvPr/>
        </p:nvSpPr>
        <p:spPr>
          <a:xfrm>
            <a:off x="3347864" y="14127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6" name="Ellipse 1245"/>
          <p:cNvSpPr/>
          <p:nvPr/>
        </p:nvSpPr>
        <p:spPr>
          <a:xfrm>
            <a:off x="5292080" y="10527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7" name="Ellipse 1246"/>
          <p:cNvSpPr/>
          <p:nvPr/>
        </p:nvSpPr>
        <p:spPr>
          <a:xfrm>
            <a:off x="3275856" y="13407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8" name="Ellipse 1247"/>
          <p:cNvSpPr/>
          <p:nvPr/>
        </p:nvSpPr>
        <p:spPr>
          <a:xfrm>
            <a:off x="3275856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0" name="Ellipse 1249"/>
          <p:cNvSpPr/>
          <p:nvPr/>
        </p:nvSpPr>
        <p:spPr>
          <a:xfrm>
            <a:off x="3347864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1" name="Ellipse 1250"/>
          <p:cNvSpPr/>
          <p:nvPr/>
        </p:nvSpPr>
        <p:spPr>
          <a:xfrm>
            <a:off x="3347864" y="126876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2" name="Ellipse 1251"/>
          <p:cNvSpPr/>
          <p:nvPr/>
        </p:nvSpPr>
        <p:spPr>
          <a:xfrm>
            <a:off x="5292080" y="9807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3" name="Ellipse 1252"/>
          <p:cNvSpPr/>
          <p:nvPr/>
        </p:nvSpPr>
        <p:spPr>
          <a:xfrm>
            <a:off x="6012160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4" name="Ellipse 1253"/>
          <p:cNvSpPr/>
          <p:nvPr/>
        </p:nvSpPr>
        <p:spPr>
          <a:xfrm>
            <a:off x="4572000" y="1886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5" name="Ellipse 1254"/>
          <p:cNvSpPr/>
          <p:nvPr/>
        </p:nvSpPr>
        <p:spPr>
          <a:xfrm>
            <a:off x="5292080" y="7647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6" name="Ellipse 1255"/>
          <p:cNvSpPr/>
          <p:nvPr/>
        </p:nvSpPr>
        <p:spPr>
          <a:xfrm>
            <a:off x="3059832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7" name="Ellipse 1256"/>
          <p:cNvSpPr/>
          <p:nvPr/>
        </p:nvSpPr>
        <p:spPr>
          <a:xfrm>
            <a:off x="3131840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9" name="Ellipse 1258"/>
          <p:cNvSpPr/>
          <p:nvPr/>
        </p:nvSpPr>
        <p:spPr>
          <a:xfrm>
            <a:off x="3491880" y="17008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0" name="Ellipse 1259"/>
          <p:cNvSpPr/>
          <p:nvPr/>
        </p:nvSpPr>
        <p:spPr>
          <a:xfrm>
            <a:off x="2915816" y="24208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1" name="Ellipse 1260"/>
          <p:cNvSpPr/>
          <p:nvPr/>
        </p:nvSpPr>
        <p:spPr>
          <a:xfrm>
            <a:off x="2987824" y="234888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2" name="Ellipse 1261"/>
          <p:cNvSpPr/>
          <p:nvPr/>
        </p:nvSpPr>
        <p:spPr>
          <a:xfrm>
            <a:off x="3779912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3" name="Ellipse 1262"/>
          <p:cNvSpPr/>
          <p:nvPr/>
        </p:nvSpPr>
        <p:spPr>
          <a:xfrm>
            <a:off x="3923928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4" name="Ellipse 1263"/>
          <p:cNvSpPr/>
          <p:nvPr/>
        </p:nvSpPr>
        <p:spPr>
          <a:xfrm>
            <a:off x="4067944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5" name="Ellipse 1264"/>
          <p:cNvSpPr/>
          <p:nvPr/>
        </p:nvSpPr>
        <p:spPr>
          <a:xfrm>
            <a:off x="4139952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6" name="Ellipse 1265"/>
          <p:cNvSpPr/>
          <p:nvPr/>
        </p:nvSpPr>
        <p:spPr>
          <a:xfrm>
            <a:off x="4283968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7" name="Ellipse 1266"/>
          <p:cNvSpPr/>
          <p:nvPr/>
        </p:nvSpPr>
        <p:spPr>
          <a:xfrm>
            <a:off x="4427984" y="134076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8" name="Ellipse 1267"/>
          <p:cNvSpPr/>
          <p:nvPr/>
        </p:nvSpPr>
        <p:spPr>
          <a:xfrm>
            <a:off x="4499992" y="14127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9" name="Ellipse 1268"/>
          <p:cNvSpPr/>
          <p:nvPr/>
        </p:nvSpPr>
        <p:spPr>
          <a:xfrm>
            <a:off x="4572000" y="14127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2" name="Ellipse 1271"/>
          <p:cNvSpPr/>
          <p:nvPr/>
        </p:nvSpPr>
        <p:spPr>
          <a:xfrm>
            <a:off x="4067944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3" name="Ellipse 1272"/>
          <p:cNvSpPr/>
          <p:nvPr/>
        </p:nvSpPr>
        <p:spPr>
          <a:xfrm>
            <a:off x="4211960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4" name="Ellipse 1273"/>
          <p:cNvSpPr/>
          <p:nvPr/>
        </p:nvSpPr>
        <p:spPr>
          <a:xfrm>
            <a:off x="4427984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5" name="Ellipse 1274"/>
          <p:cNvSpPr/>
          <p:nvPr/>
        </p:nvSpPr>
        <p:spPr>
          <a:xfrm>
            <a:off x="4355976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6" name="Ellipse 1275"/>
          <p:cNvSpPr/>
          <p:nvPr/>
        </p:nvSpPr>
        <p:spPr>
          <a:xfrm>
            <a:off x="4427984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7" name="Ellipse 1276"/>
          <p:cNvSpPr/>
          <p:nvPr/>
        </p:nvSpPr>
        <p:spPr>
          <a:xfrm>
            <a:off x="4788024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9" name="Ellipse 1278"/>
          <p:cNvSpPr/>
          <p:nvPr/>
        </p:nvSpPr>
        <p:spPr>
          <a:xfrm>
            <a:off x="3203848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1" name="Ellipse 1280"/>
          <p:cNvSpPr/>
          <p:nvPr/>
        </p:nvSpPr>
        <p:spPr>
          <a:xfrm>
            <a:off x="4067944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2" name="Ellipse 1281"/>
          <p:cNvSpPr/>
          <p:nvPr/>
        </p:nvSpPr>
        <p:spPr>
          <a:xfrm>
            <a:off x="4139952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3" name="Ellipse 1282"/>
          <p:cNvSpPr/>
          <p:nvPr/>
        </p:nvSpPr>
        <p:spPr>
          <a:xfrm>
            <a:off x="4211960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4" name="Ellipse 1283"/>
          <p:cNvSpPr/>
          <p:nvPr/>
        </p:nvSpPr>
        <p:spPr>
          <a:xfrm>
            <a:off x="2699792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5" name="Ellipse 1284"/>
          <p:cNvSpPr/>
          <p:nvPr/>
        </p:nvSpPr>
        <p:spPr>
          <a:xfrm>
            <a:off x="2555776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6" name="Ellipse 1285"/>
          <p:cNvSpPr/>
          <p:nvPr/>
        </p:nvSpPr>
        <p:spPr>
          <a:xfrm>
            <a:off x="2771800" y="249289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7" name="Ellipse 1286"/>
          <p:cNvSpPr/>
          <p:nvPr/>
        </p:nvSpPr>
        <p:spPr>
          <a:xfrm>
            <a:off x="2411760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8" name="Ellipse 1287"/>
          <p:cNvSpPr/>
          <p:nvPr/>
        </p:nvSpPr>
        <p:spPr>
          <a:xfrm>
            <a:off x="2411760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9" name="Ellipse 1288"/>
          <p:cNvSpPr/>
          <p:nvPr/>
        </p:nvSpPr>
        <p:spPr>
          <a:xfrm>
            <a:off x="2555776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0" name="Ellipse 1289"/>
          <p:cNvSpPr/>
          <p:nvPr/>
        </p:nvSpPr>
        <p:spPr>
          <a:xfrm>
            <a:off x="2483768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1" name="Ellipse 1290"/>
          <p:cNvSpPr/>
          <p:nvPr/>
        </p:nvSpPr>
        <p:spPr>
          <a:xfrm>
            <a:off x="2627784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2" name="Ellipse 1291"/>
          <p:cNvSpPr/>
          <p:nvPr/>
        </p:nvSpPr>
        <p:spPr>
          <a:xfrm>
            <a:off x="2771800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3" name="Ellipse 1292"/>
          <p:cNvSpPr/>
          <p:nvPr/>
        </p:nvSpPr>
        <p:spPr>
          <a:xfrm>
            <a:off x="4932040" y="11247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5" name="Ellipse 1294"/>
          <p:cNvSpPr/>
          <p:nvPr/>
        </p:nvSpPr>
        <p:spPr>
          <a:xfrm>
            <a:off x="2051720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6" name="Ellipse 1295"/>
          <p:cNvSpPr/>
          <p:nvPr/>
        </p:nvSpPr>
        <p:spPr>
          <a:xfrm>
            <a:off x="2051720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7" name="Ellipse 1296"/>
          <p:cNvSpPr/>
          <p:nvPr/>
        </p:nvSpPr>
        <p:spPr>
          <a:xfrm>
            <a:off x="219573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8" name="Ellipse 1297"/>
          <p:cNvSpPr/>
          <p:nvPr/>
        </p:nvSpPr>
        <p:spPr>
          <a:xfrm>
            <a:off x="2195736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9" name="Ellipse 1298"/>
          <p:cNvSpPr/>
          <p:nvPr/>
        </p:nvSpPr>
        <p:spPr>
          <a:xfrm>
            <a:off x="2339752" y="378904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0" name="Ellipse 1299"/>
          <p:cNvSpPr/>
          <p:nvPr/>
        </p:nvSpPr>
        <p:spPr>
          <a:xfrm>
            <a:off x="3347864" y="17008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1" name="Ellipse 1300"/>
          <p:cNvSpPr/>
          <p:nvPr/>
        </p:nvSpPr>
        <p:spPr>
          <a:xfrm>
            <a:off x="3419872" y="17008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2" name="Ellipse 1301"/>
          <p:cNvSpPr/>
          <p:nvPr/>
        </p:nvSpPr>
        <p:spPr>
          <a:xfrm>
            <a:off x="3491880" y="170080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9" name="Ellipse 1228"/>
          <p:cNvSpPr/>
          <p:nvPr/>
        </p:nvSpPr>
        <p:spPr>
          <a:xfrm>
            <a:off x="3275856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8" name="Ellipse 1237"/>
          <p:cNvSpPr/>
          <p:nvPr/>
        </p:nvSpPr>
        <p:spPr>
          <a:xfrm>
            <a:off x="3995936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2" name="Ellipse 1241"/>
          <p:cNvSpPr/>
          <p:nvPr/>
        </p:nvSpPr>
        <p:spPr>
          <a:xfrm>
            <a:off x="4067944" y="20608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9" name="Ellipse 1248"/>
          <p:cNvSpPr/>
          <p:nvPr/>
        </p:nvSpPr>
        <p:spPr>
          <a:xfrm>
            <a:off x="3635896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3" name="Ellipse 1302"/>
          <p:cNvSpPr/>
          <p:nvPr/>
        </p:nvSpPr>
        <p:spPr>
          <a:xfrm>
            <a:off x="3779912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4" name="Ellipse 1303"/>
          <p:cNvSpPr/>
          <p:nvPr/>
        </p:nvSpPr>
        <p:spPr>
          <a:xfrm>
            <a:off x="3923928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5" name="Ellipse 1304"/>
          <p:cNvSpPr/>
          <p:nvPr/>
        </p:nvSpPr>
        <p:spPr>
          <a:xfrm>
            <a:off x="3779912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6" name="Ellipse 1305"/>
          <p:cNvSpPr/>
          <p:nvPr/>
        </p:nvSpPr>
        <p:spPr>
          <a:xfrm>
            <a:off x="3707904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7" name="Ellipse 1306"/>
          <p:cNvSpPr/>
          <p:nvPr/>
        </p:nvSpPr>
        <p:spPr>
          <a:xfrm>
            <a:off x="3635896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8" name="Ellipse 1307"/>
          <p:cNvSpPr/>
          <p:nvPr/>
        </p:nvSpPr>
        <p:spPr>
          <a:xfrm>
            <a:off x="3491880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9" name="Ellipse 1308"/>
          <p:cNvSpPr/>
          <p:nvPr/>
        </p:nvSpPr>
        <p:spPr>
          <a:xfrm>
            <a:off x="3851920" y="13407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0" name="Ellipse 1309"/>
          <p:cNvSpPr/>
          <p:nvPr/>
        </p:nvSpPr>
        <p:spPr>
          <a:xfrm>
            <a:off x="3419872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1" name="Ellipse 1310"/>
          <p:cNvSpPr/>
          <p:nvPr/>
        </p:nvSpPr>
        <p:spPr>
          <a:xfrm>
            <a:off x="3563888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2" name="Ellipse 1311"/>
          <p:cNvSpPr/>
          <p:nvPr/>
        </p:nvSpPr>
        <p:spPr>
          <a:xfrm>
            <a:off x="3779912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3" name="Ellipse 1312"/>
          <p:cNvSpPr/>
          <p:nvPr/>
        </p:nvSpPr>
        <p:spPr>
          <a:xfrm>
            <a:off x="4355976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4" name="Ellipse 1313"/>
          <p:cNvSpPr/>
          <p:nvPr/>
        </p:nvSpPr>
        <p:spPr>
          <a:xfrm>
            <a:off x="4355976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5" name="Ellipse 1314"/>
          <p:cNvSpPr/>
          <p:nvPr/>
        </p:nvSpPr>
        <p:spPr>
          <a:xfrm>
            <a:off x="4355976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6" name="Ellipse 1315"/>
          <p:cNvSpPr/>
          <p:nvPr/>
        </p:nvSpPr>
        <p:spPr>
          <a:xfrm>
            <a:off x="4211960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7" name="Ellipse 1316"/>
          <p:cNvSpPr/>
          <p:nvPr/>
        </p:nvSpPr>
        <p:spPr>
          <a:xfrm>
            <a:off x="4139952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8" name="Ellipse 1317"/>
          <p:cNvSpPr/>
          <p:nvPr/>
        </p:nvSpPr>
        <p:spPr>
          <a:xfrm>
            <a:off x="4139952" y="21328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9" name="Ellipse 1318"/>
          <p:cNvSpPr/>
          <p:nvPr/>
        </p:nvSpPr>
        <p:spPr>
          <a:xfrm>
            <a:off x="3995936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0" name="Ellipse 1319"/>
          <p:cNvSpPr/>
          <p:nvPr/>
        </p:nvSpPr>
        <p:spPr>
          <a:xfrm>
            <a:off x="4139952" y="23488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1" name="Ellipse 1320"/>
          <p:cNvSpPr/>
          <p:nvPr/>
        </p:nvSpPr>
        <p:spPr>
          <a:xfrm>
            <a:off x="4067944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2" name="Ellipse 1321"/>
          <p:cNvSpPr/>
          <p:nvPr/>
        </p:nvSpPr>
        <p:spPr>
          <a:xfrm>
            <a:off x="5004048" y="9807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3" name="Ellipse 1322"/>
          <p:cNvSpPr/>
          <p:nvPr/>
        </p:nvSpPr>
        <p:spPr>
          <a:xfrm>
            <a:off x="5004048" y="9087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4" name="Ellipse 1323"/>
          <p:cNvSpPr/>
          <p:nvPr/>
        </p:nvSpPr>
        <p:spPr>
          <a:xfrm>
            <a:off x="5076056" y="9807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5" name="Ellipse 1324"/>
          <p:cNvSpPr/>
          <p:nvPr/>
        </p:nvSpPr>
        <p:spPr>
          <a:xfrm>
            <a:off x="5148064" y="9087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6" name="Ellipse 1325"/>
          <p:cNvSpPr/>
          <p:nvPr/>
        </p:nvSpPr>
        <p:spPr>
          <a:xfrm>
            <a:off x="464400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7" name="Ellipse 1326"/>
          <p:cNvSpPr/>
          <p:nvPr/>
        </p:nvSpPr>
        <p:spPr>
          <a:xfrm>
            <a:off x="4716016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8" name="Ellipse 1327"/>
          <p:cNvSpPr/>
          <p:nvPr/>
        </p:nvSpPr>
        <p:spPr>
          <a:xfrm>
            <a:off x="4427984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9" name="Ellipse 1328"/>
          <p:cNvSpPr/>
          <p:nvPr/>
        </p:nvSpPr>
        <p:spPr>
          <a:xfrm>
            <a:off x="4572000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0" name="Ellipse 1329"/>
          <p:cNvSpPr/>
          <p:nvPr/>
        </p:nvSpPr>
        <p:spPr>
          <a:xfrm>
            <a:off x="2411760" y="371703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1" name="Ellipse 1330"/>
          <p:cNvSpPr/>
          <p:nvPr/>
        </p:nvSpPr>
        <p:spPr>
          <a:xfrm>
            <a:off x="2195736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2" name="Ellipse 1331"/>
          <p:cNvSpPr/>
          <p:nvPr/>
        </p:nvSpPr>
        <p:spPr>
          <a:xfrm>
            <a:off x="2699792" y="29969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3" name="Ellipse 1332"/>
          <p:cNvSpPr/>
          <p:nvPr/>
        </p:nvSpPr>
        <p:spPr>
          <a:xfrm>
            <a:off x="2555776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4" name="Ellipse 1333"/>
          <p:cNvSpPr/>
          <p:nvPr/>
        </p:nvSpPr>
        <p:spPr>
          <a:xfrm>
            <a:off x="2339752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5" name="Ellipse 1334"/>
          <p:cNvSpPr/>
          <p:nvPr/>
        </p:nvSpPr>
        <p:spPr>
          <a:xfrm>
            <a:off x="4211960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6" name="Ellipse 1335"/>
          <p:cNvSpPr/>
          <p:nvPr/>
        </p:nvSpPr>
        <p:spPr>
          <a:xfrm>
            <a:off x="4427984" y="90872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7" name="Ellipse 1336"/>
          <p:cNvSpPr/>
          <p:nvPr/>
        </p:nvSpPr>
        <p:spPr>
          <a:xfrm>
            <a:off x="3635896" y="98072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8" name="Ellipse 1337"/>
          <p:cNvSpPr/>
          <p:nvPr/>
        </p:nvSpPr>
        <p:spPr>
          <a:xfrm>
            <a:off x="4499992" y="620688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9" name="Ellipse 1338"/>
          <p:cNvSpPr/>
          <p:nvPr/>
        </p:nvSpPr>
        <p:spPr>
          <a:xfrm>
            <a:off x="4499992" y="54868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0" name="Ellipse 1339"/>
          <p:cNvSpPr/>
          <p:nvPr/>
        </p:nvSpPr>
        <p:spPr>
          <a:xfrm>
            <a:off x="5148064" y="12687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1" name="Ellipse 1340"/>
          <p:cNvSpPr/>
          <p:nvPr/>
        </p:nvSpPr>
        <p:spPr>
          <a:xfrm>
            <a:off x="2267744" y="357301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2" name="Ellipse 1341"/>
          <p:cNvSpPr/>
          <p:nvPr/>
        </p:nvSpPr>
        <p:spPr>
          <a:xfrm>
            <a:off x="3059832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3" name="Ellipse 1342"/>
          <p:cNvSpPr/>
          <p:nvPr/>
        </p:nvSpPr>
        <p:spPr>
          <a:xfrm>
            <a:off x="5508104" y="7647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4" name="Ellipse 1343"/>
          <p:cNvSpPr/>
          <p:nvPr/>
        </p:nvSpPr>
        <p:spPr>
          <a:xfrm>
            <a:off x="5436096" y="9087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5" name="Ellipse 1344"/>
          <p:cNvSpPr/>
          <p:nvPr/>
        </p:nvSpPr>
        <p:spPr>
          <a:xfrm>
            <a:off x="5436096" y="8367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6" name="Ellipse 1345"/>
          <p:cNvSpPr/>
          <p:nvPr/>
        </p:nvSpPr>
        <p:spPr>
          <a:xfrm>
            <a:off x="5292080" y="1844824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7" name="Ellipse 1346"/>
          <p:cNvSpPr/>
          <p:nvPr/>
        </p:nvSpPr>
        <p:spPr>
          <a:xfrm>
            <a:off x="5364088" y="6206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8" name="Ellipse 1347"/>
          <p:cNvSpPr/>
          <p:nvPr/>
        </p:nvSpPr>
        <p:spPr>
          <a:xfrm>
            <a:off x="5292080" y="6206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9" name="Ellipse 1348"/>
          <p:cNvSpPr/>
          <p:nvPr/>
        </p:nvSpPr>
        <p:spPr>
          <a:xfrm>
            <a:off x="5364088" y="1844824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0" name="Ellipse 1349"/>
          <p:cNvSpPr/>
          <p:nvPr/>
        </p:nvSpPr>
        <p:spPr>
          <a:xfrm>
            <a:off x="5436096" y="1844824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1" name="Ellipse 1350"/>
          <p:cNvSpPr/>
          <p:nvPr/>
        </p:nvSpPr>
        <p:spPr>
          <a:xfrm>
            <a:off x="5508104" y="1772816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2" name="Ellipse 1351"/>
          <p:cNvSpPr/>
          <p:nvPr/>
        </p:nvSpPr>
        <p:spPr>
          <a:xfrm>
            <a:off x="5580112" y="1700808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3" name="Ellipse 1352"/>
          <p:cNvSpPr/>
          <p:nvPr/>
        </p:nvSpPr>
        <p:spPr>
          <a:xfrm>
            <a:off x="5652120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4" name="Ellipse 1353"/>
          <p:cNvSpPr/>
          <p:nvPr/>
        </p:nvSpPr>
        <p:spPr>
          <a:xfrm>
            <a:off x="5724128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5" name="Ellipse 1354"/>
          <p:cNvSpPr/>
          <p:nvPr/>
        </p:nvSpPr>
        <p:spPr>
          <a:xfrm>
            <a:off x="5796136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6" name="Ellipse 1355"/>
          <p:cNvSpPr/>
          <p:nvPr/>
        </p:nvSpPr>
        <p:spPr>
          <a:xfrm>
            <a:off x="5868144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7" name="Ellipse 1356"/>
          <p:cNvSpPr/>
          <p:nvPr/>
        </p:nvSpPr>
        <p:spPr>
          <a:xfrm>
            <a:off x="5940152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8" name="Ellipse 1357"/>
          <p:cNvSpPr/>
          <p:nvPr/>
        </p:nvSpPr>
        <p:spPr>
          <a:xfrm>
            <a:off x="6012160" y="1628800"/>
            <a:ext cx="144016" cy="144016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9" name="Ellipse 1358"/>
          <p:cNvSpPr/>
          <p:nvPr/>
        </p:nvSpPr>
        <p:spPr>
          <a:xfrm>
            <a:off x="4644008" y="1886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0" name="Ellipse 1359"/>
          <p:cNvSpPr/>
          <p:nvPr/>
        </p:nvSpPr>
        <p:spPr>
          <a:xfrm>
            <a:off x="5004048" y="1886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1" name="Ellipse 1360"/>
          <p:cNvSpPr/>
          <p:nvPr/>
        </p:nvSpPr>
        <p:spPr>
          <a:xfrm>
            <a:off x="5868144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2" name="Ellipse 1361"/>
          <p:cNvSpPr/>
          <p:nvPr/>
        </p:nvSpPr>
        <p:spPr>
          <a:xfrm>
            <a:off x="5220072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3" name="Ellipse 1362"/>
          <p:cNvSpPr/>
          <p:nvPr/>
        </p:nvSpPr>
        <p:spPr>
          <a:xfrm>
            <a:off x="5148064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4" name="Ellipse 1363"/>
          <p:cNvSpPr/>
          <p:nvPr/>
        </p:nvSpPr>
        <p:spPr>
          <a:xfrm>
            <a:off x="5148064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5" name="Ellipse 1364"/>
          <p:cNvSpPr/>
          <p:nvPr/>
        </p:nvSpPr>
        <p:spPr>
          <a:xfrm>
            <a:off x="5292080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6" name="Ellipse 1365"/>
          <p:cNvSpPr/>
          <p:nvPr/>
        </p:nvSpPr>
        <p:spPr>
          <a:xfrm>
            <a:off x="3923928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7" name="Ellipse 1366"/>
          <p:cNvSpPr/>
          <p:nvPr/>
        </p:nvSpPr>
        <p:spPr>
          <a:xfrm>
            <a:off x="3779912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0" name="Ellipse 1269"/>
          <p:cNvSpPr/>
          <p:nvPr/>
        </p:nvSpPr>
        <p:spPr>
          <a:xfrm>
            <a:off x="5724128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1" name="Ellipse 1270"/>
          <p:cNvSpPr/>
          <p:nvPr/>
        </p:nvSpPr>
        <p:spPr>
          <a:xfrm>
            <a:off x="5652120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8" name="Ellipse 1277"/>
          <p:cNvSpPr/>
          <p:nvPr/>
        </p:nvSpPr>
        <p:spPr>
          <a:xfrm>
            <a:off x="5580112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0" name="Ellipse 1279"/>
          <p:cNvSpPr/>
          <p:nvPr/>
        </p:nvSpPr>
        <p:spPr>
          <a:xfrm>
            <a:off x="5508104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8" name="Ellipse 1367"/>
          <p:cNvSpPr/>
          <p:nvPr/>
        </p:nvSpPr>
        <p:spPr>
          <a:xfrm>
            <a:off x="5508104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9" name="Ellipse 1368"/>
          <p:cNvSpPr/>
          <p:nvPr/>
        </p:nvSpPr>
        <p:spPr>
          <a:xfrm>
            <a:off x="5364088" y="19168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0" name="Ellipse 1369"/>
          <p:cNvSpPr/>
          <p:nvPr/>
        </p:nvSpPr>
        <p:spPr>
          <a:xfrm>
            <a:off x="5148064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1" name="Ellipse 1370"/>
          <p:cNvSpPr/>
          <p:nvPr/>
        </p:nvSpPr>
        <p:spPr>
          <a:xfrm>
            <a:off x="4860032" y="11967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2" name="Ellipse 1371"/>
          <p:cNvSpPr/>
          <p:nvPr/>
        </p:nvSpPr>
        <p:spPr>
          <a:xfrm>
            <a:off x="5436096" y="10527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3" name="Ellipse 1372"/>
          <p:cNvSpPr/>
          <p:nvPr/>
        </p:nvSpPr>
        <p:spPr>
          <a:xfrm>
            <a:off x="5436096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4" name="Ellipse 1373"/>
          <p:cNvSpPr/>
          <p:nvPr/>
        </p:nvSpPr>
        <p:spPr>
          <a:xfrm>
            <a:off x="5292080" y="18448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5" name="Ellipse 1374"/>
          <p:cNvSpPr/>
          <p:nvPr/>
        </p:nvSpPr>
        <p:spPr>
          <a:xfrm>
            <a:off x="4932040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6" name="Ellipse 1375"/>
          <p:cNvSpPr/>
          <p:nvPr/>
        </p:nvSpPr>
        <p:spPr>
          <a:xfrm>
            <a:off x="5148064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7" name="Ellipse 1376"/>
          <p:cNvSpPr/>
          <p:nvPr/>
        </p:nvSpPr>
        <p:spPr>
          <a:xfrm>
            <a:off x="5580112" y="6206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8" name="Ellipse 1377"/>
          <p:cNvSpPr/>
          <p:nvPr/>
        </p:nvSpPr>
        <p:spPr>
          <a:xfrm>
            <a:off x="5580112" y="7647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9" name="Ellipse 1378"/>
          <p:cNvSpPr/>
          <p:nvPr/>
        </p:nvSpPr>
        <p:spPr>
          <a:xfrm>
            <a:off x="5148064" y="14127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0" name="Ellipse 1379"/>
          <p:cNvSpPr/>
          <p:nvPr/>
        </p:nvSpPr>
        <p:spPr>
          <a:xfrm>
            <a:off x="5004048" y="14847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1" name="Ellipse 1380"/>
          <p:cNvSpPr/>
          <p:nvPr/>
        </p:nvSpPr>
        <p:spPr>
          <a:xfrm flipH="1" flipV="1">
            <a:off x="5652120" y="134076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2" name="Ellipse 1381"/>
          <p:cNvSpPr/>
          <p:nvPr/>
        </p:nvSpPr>
        <p:spPr>
          <a:xfrm flipH="1" flipV="1">
            <a:off x="5436096" y="141277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3" name="Ellipse 1382"/>
          <p:cNvSpPr/>
          <p:nvPr/>
        </p:nvSpPr>
        <p:spPr>
          <a:xfrm flipH="1" flipV="1">
            <a:off x="5148064" y="141277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4" name="Ellipse 1383"/>
          <p:cNvSpPr/>
          <p:nvPr/>
        </p:nvSpPr>
        <p:spPr>
          <a:xfrm flipH="1" flipV="1">
            <a:off x="6084168" y="126876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5" name="Ellipse 1384"/>
          <p:cNvSpPr/>
          <p:nvPr/>
        </p:nvSpPr>
        <p:spPr>
          <a:xfrm flipH="1" flipV="1">
            <a:off x="5724128" y="119675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6" name="Ellipse 1385"/>
          <p:cNvSpPr/>
          <p:nvPr/>
        </p:nvSpPr>
        <p:spPr>
          <a:xfrm flipH="1" flipV="1">
            <a:off x="5364088" y="134076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7" name="Ellipse 1386"/>
          <p:cNvSpPr/>
          <p:nvPr/>
        </p:nvSpPr>
        <p:spPr>
          <a:xfrm flipH="1" flipV="1">
            <a:off x="6012160" y="112474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8" name="Ellipse 1387"/>
          <p:cNvSpPr/>
          <p:nvPr/>
        </p:nvSpPr>
        <p:spPr>
          <a:xfrm flipH="1" flipV="1">
            <a:off x="5724128" y="112474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9" name="Ellipse 1388"/>
          <p:cNvSpPr/>
          <p:nvPr/>
        </p:nvSpPr>
        <p:spPr>
          <a:xfrm flipH="1" flipV="1">
            <a:off x="5508104" y="119675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0" name="Ellipse 1389"/>
          <p:cNvSpPr/>
          <p:nvPr/>
        </p:nvSpPr>
        <p:spPr>
          <a:xfrm flipH="1" flipV="1">
            <a:off x="6084168" y="170080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1" name="Ellipse 1390"/>
          <p:cNvSpPr/>
          <p:nvPr/>
        </p:nvSpPr>
        <p:spPr>
          <a:xfrm flipH="1" flipV="1">
            <a:off x="6228184" y="155679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2" name="Ellipse 1391"/>
          <p:cNvSpPr/>
          <p:nvPr/>
        </p:nvSpPr>
        <p:spPr>
          <a:xfrm flipH="1" flipV="1">
            <a:off x="6084168" y="141277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3" name="Ellipse 1392"/>
          <p:cNvSpPr/>
          <p:nvPr/>
        </p:nvSpPr>
        <p:spPr>
          <a:xfrm flipH="1" flipV="1">
            <a:off x="5580112" y="83671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4" name="Ellipse 1393"/>
          <p:cNvSpPr/>
          <p:nvPr/>
        </p:nvSpPr>
        <p:spPr>
          <a:xfrm flipH="1" flipV="1">
            <a:off x="5796136" y="69269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5" name="Ellipse 1394"/>
          <p:cNvSpPr/>
          <p:nvPr/>
        </p:nvSpPr>
        <p:spPr>
          <a:xfrm flipH="1" flipV="1">
            <a:off x="5220072" y="162880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6" name="Ellipse 1395"/>
          <p:cNvSpPr/>
          <p:nvPr/>
        </p:nvSpPr>
        <p:spPr>
          <a:xfrm flipH="1" flipV="1">
            <a:off x="5292080" y="141277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7" name="Ellipse 1396"/>
          <p:cNvSpPr/>
          <p:nvPr/>
        </p:nvSpPr>
        <p:spPr>
          <a:xfrm flipH="1" flipV="1">
            <a:off x="6156176" y="141277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9" name="Ellipse 1398"/>
          <p:cNvSpPr/>
          <p:nvPr/>
        </p:nvSpPr>
        <p:spPr>
          <a:xfrm>
            <a:off x="5292080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0" name="Ellipse 1399"/>
          <p:cNvSpPr/>
          <p:nvPr/>
        </p:nvSpPr>
        <p:spPr>
          <a:xfrm>
            <a:off x="5220072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1" name="Ellipse 1400"/>
          <p:cNvSpPr/>
          <p:nvPr/>
        </p:nvSpPr>
        <p:spPr>
          <a:xfrm>
            <a:off x="5220072" y="328498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2" name="Ellipse 1401"/>
          <p:cNvSpPr/>
          <p:nvPr/>
        </p:nvSpPr>
        <p:spPr>
          <a:xfrm>
            <a:off x="2987824" y="263691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3" name="Ellipse 1402"/>
          <p:cNvSpPr/>
          <p:nvPr/>
        </p:nvSpPr>
        <p:spPr>
          <a:xfrm>
            <a:off x="3203848" y="256490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4" name="Ellipse 1403"/>
          <p:cNvSpPr/>
          <p:nvPr/>
        </p:nvSpPr>
        <p:spPr>
          <a:xfrm>
            <a:off x="4572000" y="292494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5" name="Ellipse 1404"/>
          <p:cNvSpPr/>
          <p:nvPr/>
        </p:nvSpPr>
        <p:spPr>
          <a:xfrm>
            <a:off x="4716016" y="12687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6" name="Ellipse 1405"/>
          <p:cNvSpPr/>
          <p:nvPr/>
        </p:nvSpPr>
        <p:spPr>
          <a:xfrm>
            <a:off x="3707904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7" name="Ellipse 1406"/>
          <p:cNvSpPr/>
          <p:nvPr/>
        </p:nvSpPr>
        <p:spPr>
          <a:xfrm>
            <a:off x="4283968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8" name="Ellipse 1407"/>
          <p:cNvSpPr/>
          <p:nvPr/>
        </p:nvSpPr>
        <p:spPr>
          <a:xfrm>
            <a:off x="3851920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9" name="Ellipse 1408"/>
          <p:cNvSpPr/>
          <p:nvPr/>
        </p:nvSpPr>
        <p:spPr>
          <a:xfrm>
            <a:off x="3995936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0" name="Ellipse 1409"/>
          <p:cNvSpPr/>
          <p:nvPr/>
        </p:nvSpPr>
        <p:spPr>
          <a:xfrm>
            <a:off x="3851920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1" name="Ellipse 1410"/>
          <p:cNvSpPr/>
          <p:nvPr/>
        </p:nvSpPr>
        <p:spPr>
          <a:xfrm>
            <a:off x="3635896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2" name="Ellipse 1411"/>
          <p:cNvSpPr/>
          <p:nvPr/>
        </p:nvSpPr>
        <p:spPr>
          <a:xfrm>
            <a:off x="3779912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3" name="Ellipse 1412"/>
          <p:cNvSpPr/>
          <p:nvPr/>
        </p:nvSpPr>
        <p:spPr>
          <a:xfrm>
            <a:off x="3635896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4" name="Ellipse 1413"/>
          <p:cNvSpPr/>
          <p:nvPr/>
        </p:nvSpPr>
        <p:spPr>
          <a:xfrm>
            <a:off x="4716016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5" name="Ellipse 1414"/>
          <p:cNvSpPr/>
          <p:nvPr/>
        </p:nvSpPr>
        <p:spPr>
          <a:xfrm>
            <a:off x="4499992" y="17008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6" name="Ellipse 1415"/>
          <p:cNvSpPr/>
          <p:nvPr/>
        </p:nvSpPr>
        <p:spPr>
          <a:xfrm>
            <a:off x="4427984" y="17728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7" name="Ellipse 1416"/>
          <p:cNvSpPr/>
          <p:nvPr/>
        </p:nvSpPr>
        <p:spPr>
          <a:xfrm>
            <a:off x="4499992" y="16288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9" name="Ellipse 1418"/>
          <p:cNvSpPr/>
          <p:nvPr/>
        </p:nvSpPr>
        <p:spPr>
          <a:xfrm>
            <a:off x="5220072" y="2564904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0" name="Ellipse 1419"/>
          <p:cNvSpPr/>
          <p:nvPr/>
        </p:nvSpPr>
        <p:spPr>
          <a:xfrm>
            <a:off x="5220072" y="2780928"/>
            <a:ext cx="167680" cy="1923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1" name="Ellipse 1420"/>
          <p:cNvSpPr/>
          <p:nvPr/>
        </p:nvSpPr>
        <p:spPr>
          <a:xfrm>
            <a:off x="5436096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2" name="Ellipse 1421"/>
          <p:cNvSpPr/>
          <p:nvPr/>
        </p:nvSpPr>
        <p:spPr>
          <a:xfrm>
            <a:off x="5508104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3" name="Ellipse 1422"/>
          <p:cNvSpPr/>
          <p:nvPr/>
        </p:nvSpPr>
        <p:spPr>
          <a:xfrm>
            <a:off x="5580112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4" name="Ellipse 1423"/>
          <p:cNvSpPr/>
          <p:nvPr/>
        </p:nvSpPr>
        <p:spPr>
          <a:xfrm>
            <a:off x="5724128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5" name="Ellipse 1424"/>
          <p:cNvSpPr/>
          <p:nvPr/>
        </p:nvSpPr>
        <p:spPr>
          <a:xfrm>
            <a:off x="5868144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6" name="Ellipse 1425"/>
          <p:cNvSpPr/>
          <p:nvPr/>
        </p:nvSpPr>
        <p:spPr>
          <a:xfrm>
            <a:off x="6012160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7" name="Ellipse 1426"/>
          <p:cNvSpPr/>
          <p:nvPr/>
        </p:nvSpPr>
        <p:spPr>
          <a:xfrm>
            <a:off x="5436096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8" name="Ellipse 1427"/>
          <p:cNvSpPr/>
          <p:nvPr/>
        </p:nvSpPr>
        <p:spPr>
          <a:xfrm>
            <a:off x="5292080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9" name="Ellipse 1428"/>
          <p:cNvSpPr/>
          <p:nvPr/>
        </p:nvSpPr>
        <p:spPr>
          <a:xfrm>
            <a:off x="5868144" y="17728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0" name="Ellipse 1429"/>
          <p:cNvSpPr/>
          <p:nvPr/>
        </p:nvSpPr>
        <p:spPr>
          <a:xfrm flipH="1" flipV="1">
            <a:off x="6300192" y="198884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1" name="Ellipse 1430"/>
          <p:cNvSpPr/>
          <p:nvPr/>
        </p:nvSpPr>
        <p:spPr>
          <a:xfrm flipH="1" flipV="1">
            <a:off x="6156176" y="177281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2" name="Ellipse 1431"/>
          <p:cNvSpPr/>
          <p:nvPr/>
        </p:nvSpPr>
        <p:spPr>
          <a:xfrm flipH="1" flipV="1">
            <a:off x="6300192" y="170080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3" name="Ellipse 1432"/>
          <p:cNvSpPr/>
          <p:nvPr/>
        </p:nvSpPr>
        <p:spPr>
          <a:xfrm flipH="1" flipV="1">
            <a:off x="5724128" y="134076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4" name="Ellipse 1433"/>
          <p:cNvSpPr/>
          <p:nvPr/>
        </p:nvSpPr>
        <p:spPr>
          <a:xfrm flipH="1" flipV="1">
            <a:off x="5868144" y="134076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5" name="Ellipse 1434"/>
          <p:cNvSpPr/>
          <p:nvPr/>
        </p:nvSpPr>
        <p:spPr>
          <a:xfrm flipH="1" flipV="1">
            <a:off x="6012160" y="134076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7" name="Ellipse 1436"/>
          <p:cNvSpPr/>
          <p:nvPr/>
        </p:nvSpPr>
        <p:spPr>
          <a:xfrm flipH="1" flipV="1">
            <a:off x="4499992" y="1556792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8" name="Ellipse 1437"/>
          <p:cNvSpPr/>
          <p:nvPr/>
        </p:nvSpPr>
        <p:spPr>
          <a:xfrm flipH="1" flipV="1">
            <a:off x="4427984" y="1700808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9" name="Ellipse 1438"/>
          <p:cNvSpPr/>
          <p:nvPr/>
        </p:nvSpPr>
        <p:spPr>
          <a:xfrm flipH="1" flipV="1">
            <a:off x="4355976" y="1844824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0" name="Ellipse 1439"/>
          <p:cNvSpPr/>
          <p:nvPr/>
        </p:nvSpPr>
        <p:spPr>
          <a:xfrm flipH="1" flipV="1">
            <a:off x="4355976" y="1916832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1" name="Ellipse 1440"/>
          <p:cNvSpPr/>
          <p:nvPr/>
        </p:nvSpPr>
        <p:spPr>
          <a:xfrm flipH="1" flipV="1">
            <a:off x="5004048" y="2852936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2" name="Ellipse 1441"/>
          <p:cNvSpPr/>
          <p:nvPr/>
        </p:nvSpPr>
        <p:spPr>
          <a:xfrm flipH="1" flipV="1">
            <a:off x="4644008" y="1628800"/>
            <a:ext cx="276200" cy="26346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3" name="Ellipse 1442"/>
          <p:cNvSpPr/>
          <p:nvPr/>
        </p:nvSpPr>
        <p:spPr>
          <a:xfrm flipH="1" flipV="1">
            <a:off x="6084168" y="112474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4" name="Ellipse 1443"/>
          <p:cNvSpPr/>
          <p:nvPr/>
        </p:nvSpPr>
        <p:spPr>
          <a:xfrm flipH="1" flipV="1">
            <a:off x="5796136" y="206084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5" name="Ellipse 1444"/>
          <p:cNvSpPr/>
          <p:nvPr/>
        </p:nvSpPr>
        <p:spPr>
          <a:xfrm flipH="1" flipV="1">
            <a:off x="5796136" y="191683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6" name="Ellipse 1445"/>
          <p:cNvSpPr/>
          <p:nvPr/>
        </p:nvSpPr>
        <p:spPr>
          <a:xfrm flipH="1" flipV="1">
            <a:off x="5940152" y="206084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7" name="Ellipse 1446"/>
          <p:cNvSpPr/>
          <p:nvPr/>
        </p:nvSpPr>
        <p:spPr>
          <a:xfrm flipH="1" flipV="1">
            <a:off x="5940152" y="184482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8" name="Ellipse 1447"/>
          <p:cNvSpPr/>
          <p:nvPr/>
        </p:nvSpPr>
        <p:spPr>
          <a:xfrm flipH="1" flipV="1">
            <a:off x="6156176" y="213285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9" name="Ellipse 1448"/>
          <p:cNvSpPr/>
          <p:nvPr/>
        </p:nvSpPr>
        <p:spPr>
          <a:xfrm flipH="1" flipV="1">
            <a:off x="6156176" y="198884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0" name="Ellipse 1449"/>
          <p:cNvSpPr/>
          <p:nvPr/>
        </p:nvSpPr>
        <p:spPr>
          <a:xfrm flipH="1" flipV="1">
            <a:off x="6084168" y="184482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1" name="Ellipse 1450"/>
          <p:cNvSpPr/>
          <p:nvPr/>
        </p:nvSpPr>
        <p:spPr>
          <a:xfrm flipH="1" flipV="1">
            <a:off x="5796136" y="112474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2" name="Ellipse 1451"/>
          <p:cNvSpPr/>
          <p:nvPr/>
        </p:nvSpPr>
        <p:spPr>
          <a:xfrm flipH="1" flipV="1">
            <a:off x="5436096" y="112474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3" name="Ellipse 1452"/>
          <p:cNvSpPr/>
          <p:nvPr/>
        </p:nvSpPr>
        <p:spPr>
          <a:xfrm flipH="1" flipV="1">
            <a:off x="5148064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4" name="Ellipse 1453"/>
          <p:cNvSpPr/>
          <p:nvPr/>
        </p:nvSpPr>
        <p:spPr>
          <a:xfrm flipH="1" flipV="1">
            <a:off x="5148064" y="206084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5" name="Ellipse 1454"/>
          <p:cNvSpPr/>
          <p:nvPr/>
        </p:nvSpPr>
        <p:spPr>
          <a:xfrm flipH="1" flipV="1">
            <a:off x="5436096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6" name="Ellipse 1455"/>
          <p:cNvSpPr/>
          <p:nvPr/>
        </p:nvSpPr>
        <p:spPr>
          <a:xfrm flipH="1" flipV="1">
            <a:off x="5364088" y="198884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7" name="Ellipse 1456"/>
          <p:cNvSpPr/>
          <p:nvPr/>
        </p:nvSpPr>
        <p:spPr>
          <a:xfrm flipH="1" flipV="1">
            <a:off x="5580112" y="198884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8" name="Ellipse 1457"/>
          <p:cNvSpPr/>
          <p:nvPr/>
        </p:nvSpPr>
        <p:spPr>
          <a:xfrm>
            <a:off x="2699792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9" name="Ellipse 1458"/>
          <p:cNvSpPr/>
          <p:nvPr/>
        </p:nvSpPr>
        <p:spPr>
          <a:xfrm>
            <a:off x="2627784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0" name="Ellipse 1459"/>
          <p:cNvSpPr/>
          <p:nvPr/>
        </p:nvSpPr>
        <p:spPr>
          <a:xfrm>
            <a:off x="2483768" y="15567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1" name="Ellipse 1460"/>
          <p:cNvSpPr/>
          <p:nvPr/>
        </p:nvSpPr>
        <p:spPr>
          <a:xfrm>
            <a:off x="4355976" y="22048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2" name="Ellipse 1461"/>
          <p:cNvSpPr/>
          <p:nvPr/>
        </p:nvSpPr>
        <p:spPr>
          <a:xfrm>
            <a:off x="2699792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3" name="Ellipse 1462"/>
          <p:cNvSpPr/>
          <p:nvPr/>
        </p:nvSpPr>
        <p:spPr>
          <a:xfrm>
            <a:off x="2699792" y="20608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4" name="Ellipse 1463"/>
          <p:cNvSpPr/>
          <p:nvPr/>
        </p:nvSpPr>
        <p:spPr>
          <a:xfrm>
            <a:off x="2699792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5" name="Ellipse 1464"/>
          <p:cNvSpPr/>
          <p:nvPr/>
        </p:nvSpPr>
        <p:spPr>
          <a:xfrm>
            <a:off x="2987824" y="21328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6" name="Ellipse 1465"/>
          <p:cNvSpPr/>
          <p:nvPr/>
        </p:nvSpPr>
        <p:spPr>
          <a:xfrm flipH="1" flipV="1">
            <a:off x="5868144" y="227687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7" name="Ellipse 1466"/>
          <p:cNvSpPr/>
          <p:nvPr/>
        </p:nvSpPr>
        <p:spPr>
          <a:xfrm flipH="1" flipV="1">
            <a:off x="5724128" y="234888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8" name="Ellipse 1467"/>
          <p:cNvSpPr/>
          <p:nvPr/>
        </p:nvSpPr>
        <p:spPr>
          <a:xfrm flipH="1" flipV="1">
            <a:off x="5580112" y="249289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9" name="Ellipse 1468"/>
          <p:cNvSpPr/>
          <p:nvPr/>
        </p:nvSpPr>
        <p:spPr>
          <a:xfrm flipH="1" flipV="1">
            <a:off x="5436096" y="263691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0" name="Ellipse 1469"/>
          <p:cNvSpPr/>
          <p:nvPr/>
        </p:nvSpPr>
        <p:spPr>
          <a:xfrm flipH="1" flipV="1">
            <a:off x="5292080" y="278092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1" name="Ellipse 1470"/>
          <p:cNvSpPr/>
          <p:nvPr/>
        </p:nvSpPr>
        <p:spPr>
          <a:xfrm flipH="1" flipV="1">
            <a:off x="5220072" y="285293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2" name="Ellipse 1471"/>
          <p:cNvSpPr/>
          <p:nvPr/>
        </p:nvSpPr>
        <p:spPr>
          <a:xfrm flipH="1" flipV="1">
            <a:off x="5292080" y="242088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3" name="Ellipse 1472"/>
          <p:cNvSpPr/>
          <p:nvPr/>
        </p:nvSpPr>
        <p:spPr>
          <a:xfrm flipH="1" flipV="1">
            <a:off x="5004048" y="1988840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5" name="Ellipse 1474"/>
          <p:cNvSpPr/>
          <p:nvPr/>
        </p:nvSpPr>
        <p:spPr>
          <a:xfrm flipH="1" flipV="1">
            <a:off x="5652120" y="2132856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6" name="Ellipse 1475"/>
          <p:cNvSpPr/>
          <p:nvPr/>
        </p:nvSpPr>
        <p:spPr>
          <a:xfrm flipH="1" flipV="1">
            <a:off x="5508104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7" name="Ellipse 1476"/>
          <p:cNvSpPr/>
          <p:nvPr/>
        </p:nvSpPr>
        <p:spPr>
          <a:xfrm flipH="1" flipV="1">
            <a:off x="5220072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8" name="Ellipse 1477"/>
          <p:cNvSpPr/>
          <p:nvPr/>
        </p:nvSpPr>
        <p:spPr>
          <a:xfrm flipH="1" flipV="1">
            <a:off x="6444208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9" name="Ellipse 1478"/>
          <p:cNvSpPr/>
          <p:nvPr/>
        </p:nvSpPr>
        <p:spPr>
          <a:xfrm flipH="1" flipV="1">
            <a:off x="6228184" y="2204864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0" name="Ellipse 1479"/>
          <p:cNvSpPr/>
          <p:nvPr/>
        </p:nvSpPr>
        <p:spPr>
          <a:xfrm flipH="1" flipV="1">
            <a:off x="6012160" y="227687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1" name="Ellipse 1480"/>
          <p:cNvSpPr/>
          <p:nvPr/>
        </p:nvSpPr>
        <p:spPr>
          <a:xfrm flipH="1" flipV="1">
            <a:off x="5868144" y="2276872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2" name="Ellipse 1481"/>
          <p:cNvSpPr/>
          <p:nvPr/>
        </p:nvSpPr>
        <p:spPr>
          <a:xfrm flipH="1" flipV="1">
            <a:off x="5724128" y="2420888"/>
            <a:ext cx="276200" cy="26346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3" name="Ellipse 1482"/>
          <p:cNvSpPr/>
          <p:nvPr/>
        </p:nvSpPr>
        <p:spPr>
          <a:xfrm>
            <a:off x="4283968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4" name="Ellipse 1483"/>
          <p:cNvSpPr/>
          <p:nvPr/>
        </p:nvSpPr>
        <p:spPr>
          <a:xfrm>
            <a:off x="4139952" y="20608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5" name="Ellipse 1484"/>
          <p:cNvSpPr/>
          <p:nvPr/>
        </p:nvSpPr>
        <p:spPr>
          <a:xfrm>
            <a:off x="4067944" y="19888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6" name="Ellipse 1485"/>
          <p:cNvSpPr/>
          <p:nvPr/>
        </p:nvSpPr>
        <p:spPr>
          <a:xfrm>
            <a:off x="2771800" y="20608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7" name="Ellipse 1486"/>
          <p:cNvSpPr/>
          <p:nvPr/>
        </p:nvSpPr>
        <p:spPr>
          <a:xfrm>
            <a:off x="2843808" y="20608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8" name="Ellipse 1487"/>
          <p:cNvSpPr/>
          <p:nvPr/>
        </p:nvSpPr>
        <p:spPr>
          <a:xfrm>
            <a:off x="2915816" y="19888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9" name="Ellipse 1488"/>
          <p:cNvSpPr/>
          <p:nvPr/>
        </p:nvSpPr>
        <p:spPr>
          <a:xfrm>
            <a:off x="2852192" y="2141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0" name="Ellipse 1489"/>
          <p:cNvSpPr/>
          <p:nvPr/>
        </p:nvSpPr>
        <p:spPr>
          <a:xfrm>
            <a:off x="305983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1" name="Ellipse 1490"/>
          <p:cNvSpPr/>
          <p:nvPr/>
        </p:nvSpPr>
        <p:spPr>
          <a:xfrm>
            <a:off x="3419872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2" name="Ellipse 1491"/>
          <p:cNvSpPr/>
          <p:nvPr/>
        </p:nvSpPr>
        <p:spPr>
          <a:xfrm>
            <a:off x="3491880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3" name="Ellipse 1492"/>
          <p:cNvSpPr/>
          <p:nvPr/>
        </p:nvSpPr>
        <p:spPr>
          <a:xfrm>
            <a:off x="3923928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4" name="Ellipse 1493"/>
          <p:cNvSpPr/>
          <p:nvPr/>
        </p:nvSpPr>
        <p:spPr>
          <a:xfrm>
            <a:off x="3923928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5" name="Ellipse 1494"/>
          <p:cNvSpPr/>
          <p:nvPr/>
        </p:nvSpPr>
        <p:spPr>
          <a:xfrm>
            <a:off x="4067944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6" name="Ellipse 1495"/>
          <p:cNvSpPr/>
          <p:nvPr/>
        </p:nvSpPr>
        <p:spPr>
          <a:xfrm>
            <a:off x="4283968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7" name="Ellipse 1496"/>
          <p:cNvSpPr/>
          <p:nvPr/>
        </p:nvSpPr>
        <p:spPr>
          <a:xfrm>
            <a:off x="4139952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8" name="Ellipse 1497"/>
          <p:cNvSpPr/>
          <p:nvPr/>
        </p:nvSpPr>
        <p:spPr>
          <a:xfrm>
            <a:off x="4355976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9" name="Ellipse 1498"/>
          <p:cNvSpPr/>
          <p:nvPr/>
        </p:nvSpPr>
        <p:spPr>
          <a:xfrm>
            <a:off x="2915816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0" name="Ellipse 1499"/>
          <p:cNvSpPr/>
          <p:nvPr/>
        </p:nvSpPr>
        <p:spPr>
          <a:xfrm>
            <a:off x="2339752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1" name="Ellipse 1500"/>
          <p:cNvSpPr/>
          <p:nvPr/>
        </p:nvSpPr>
        <p:spPr>
          <a:xfrm>
            <a:off x="2915816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2" name="Ellipse 1501"/>
          <p:cNvSpPr/>
          <p:nvPr/>
        </p:nvSpPr>
        <p:spPr>
          <a:xfrm>
            <a:off x="2915816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3" name="Ellipse 1502"/>
          <p:cNvSpPr/>
          <p:nvPr/>
        </p:nvSpPr>
        <p:spPr>
          <a:xfrm>
            <a:off x="3059832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4" name="Ellipse 1503"/>
          <p:cNvSpPr/>
          <p:nvPr/>
        </p:nvSpPr>
        <p:spPr>
          <a:xfrm>
            <a:off x="2987824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5" name="Ellipse 1504"/>
          <p:cNvSpPr/>
          <p:nvPr/>
        </p:nvSpPr>
        <p:spPr>
          <a:xfrm>
            <a:off x="3131840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6" name="Ellipse 1505"/>
          <p:cNvSpPr/>
          <p:nvPr/>
        </p:nvSpPr>
        <p:spPr>
          <a:xfrm>
            <a:off x="327585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7" name="Ellipse 1506"/>
          <p:cNvSpPr/>
          <p:nvPr/>
        </p:nvSpPr>
        <p:spPr>
          <a:xfrm>
            <a:off x="3275856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8" name="Ellipse 1507"/>
          <p:cNvSpPr/>
          <p:nvPr/>
        </p:nvSpPr>
        <p:spPr>
          <a:xfrm>
            <a:off x="2411760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0" name="Ellipse 1509"/>
          <p:cNvSpPr/>
          <p:nvPr/>
        </p:nvSpPr>
        <p:spPr>
          <a:xfrm>
            <a:off x="233975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1" name="Ellipse 1510"/>
          <p:cNvSpPr/>
          <p:nvPr/>
        </p:nvSpPr>
        <p:spPr>
          <a:xfrm>
            <a:off x="2339752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2" name="Ellipse 1511"/>
          <p:cNvSpPr/>
          <p:nvPr/>
        </p:nvSpPr>
        <p:spPr>
          <a:xfrm>
            <a:off x="2555776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3" name="Ellipse 1512"/>
          <p:cNvSpPr/>
          <p:nvPr/>
        </p:nvSpPr>
        <p:spPr>
          <a:xfrm>
            <a:off x="2771800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4" name="Ellipse 1513"/>
          <p:cNvSpPr/>
          <p:nvPr/>
        </p:nvSpPr>
        <p:spPr>
          <a:xfrm>
            <a:off x="2555776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5" name="Ellipse 1514"/>
          <p:cNvSpPr/>
          <p:nvPr/>
        </p:nvSpPr>
        <p:spPr>
          <a:xfrm>
            <a:off x="5148064" y="9807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6" name="Ellipse 1515"/>
          <p:cNvSpPr/>
          <p:nvPr/>
        </p:nvSpPr>
        <p:spPr>
          <a:xfrm>
            <a:off x="2843808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7" name="Ellipse 1516"/>
          <p:cNvSpPr/>
          <p:nvPr/>
        </p:nvSpPr>
        <p:spPr>
          <a:xfrm>
            <a:off x="2051720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8" name="Ellipse 1517"/>
          <p:cNvSpPr/>
          <p:nvPr/>
        </p:nvSpPr>
        <p:spPr>
          <a:xfrm>
            <a:off x="2051720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9" name="Ellipse 1518"/>
          <p:cNvSpPr/>
          <p:nvPr/>
        </p:nvSpPr>
        <p:spPr>
          <a:xfrm>
            <a:off x="2123728" y="350100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0" name="Ellipse 1519"/>
          <p:cNvSpPr/>
          <p:nvPr/>
        </p:nvSpPr>
        <p:spPr>
          <a:xfrm>
            <a:off x="2123728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1" name="Ellipse 1520"/>
          <p:cNvSpPr/>
          <p:nvPr/>
        </p:nvSpPr>
        <p:spPr>
          <a:xfrm>
            <a:off x="212372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2" name="Ellipse 1521"/>
          <p:cNvSpPr/>
          <p:nvPr/>
        </p:nvSpPr>
        <p:spPr>
          <a:xfrm>
            <a:off x="2267744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3" name="Ellipse 1522"/>
          <p:cNvSpPr/>
          <p:nvPr/>
        </p:nvSpPr>
        <p:spPr>
          <a:xfrm>
            <a:off x="2411760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4" name="Ellipse 1523"/>
          <p:cNvSpPr/>
          <p:nvPr/>
        </p:nvSpPr>
        <p:spPr>
          <a:xfrm>
            <a:off x="5148064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5" name="Ellipse 1524"/>
          <p:cNvSpPr/>
          <p:nvPr/>
        </p:nvSpPr>
        <p:spPr>
          <a:xfrm>
            <a:off x="5292080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6" name="Ellipse 1525"/>
          <p:cNvSpPr/>
          <p:nvPr/>
        </p:nvSpPr>
        <p:spPr>
          <a:xfrm>
            <a:off x="5436096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7" name="Ellipse 1526"/>
          <p:cNvSpPr/>
          <p:nvPr/>
        </p:nvSpPr>
        <p:spPr>
          <a:xfrm>
            <a:off x="5508104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8" name="Ellipse 1527"/>
          <p:cNvSpPr/>
          <p:nvPr/>
        </p:nvSpPr>
        <p:spPr>
          <a:xfrm>
            <a:off x="6444208" y="37890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9" name="Ellipse 1528"/>
          <p:cNvSpPr/>
          <p:nvPr/>
        </p:nvSpPr>
        <p:spPr>
          <a:xfrm>
            <a:off x="6300192" y="38610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0" name="Ellipse 1529"/>
          <p:cNvSpPr/>
          <p:nvPr/>
        </p:nvSpPr>
        <p:spPr>
          <a:xfrm>
            <a:off x="3203848" y="35730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1" name="Ellipse 1530"/>
          <p:cNvSpPr/>
          <p:nvPr/>
        </p:nvSpPr>
        <p:spPr>
          <a:xfrm>
            <a:off x="2915816" y="17008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2" name="Ellipse 1531"/>
          <p:cNvSpPr/>
          <p:nvPr/>
        </p:nvSpPr>
        <p:spPr>
          <a:xfrm>
            <a:off x="2843808" y="16288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3" name="Ellipse 1532"/>
          <p:cNvSpPr/>
          <p:nvPr/>
        </p:nvSpPr>
        <p:spPr>
          <a:xfrm>
            <a:off x="2411760" y="357301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4" name="Ellipse 1533"/>
          <p:cNvSpPr/>
          <p:nvPr/>
        </p:nvSpPr>
        <p:spPr>
          <a:xfrm>
            <a:off x="2483768" y="342900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5" name="Ellipse 1534"/>
          <p:cNvSpPr/>
          <p:nvPr/>
        </p:nvSpPr>
        <p:spPr>
          <a:xfrm>
            <a:off x="2483768" y="3645024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6" name="Ellipse 1535"/>
          <p:cNvSpPr/>
          <p:nvPr/>
        </p:nvSpPr>
        <p:spPr>
          <a:xfrm>
            <a:off x="2915816" y="2996952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7" name="Ellipse 1536"/>
          <p:cNvSpPr/>
          <p:nvPr/>
        </p:nvSpPr>
        <p:spPr>
          <a:xfrm>
            <a:off x="2483768" y="3212976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8" name="Ellipse 1537"/>
          <p:cNvSpPr/>
          <p:nvPr/>
        </p:nvSpPr>
        <p:spPr>
          <a:xfrm>
            <a:off x="2771800" y="306896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9" name="Ellipse 1538"/>
          <p:cNvSpPr/>
          <p:nvPr/>
        </p:nvSpPr>
        <p:spPr>
          <a:xfrm>
            <a:off x="2123728" y="4149080"/>
            <a:ext cx="144016" cy="1440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0" name="Ellipse 1539"/>
          <p:cNvSpPr/>
          <p:nvPr/>
        </p:nvSpPr>
        <p:spPr>
          <a:xfrm>
            <a:off x="2771800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1" name="Ellipse 1540"/>
          <p:cNvSpPr/>
          <p:nvPr/>
        </p:nvSpPr>
        <p:spPr>
          <a:xfrm>
            <a:off x="4211960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2" name="Ellipse 1541"/>
          <p:cNvSpPr/>
          <p:nvPr/>
        </p:nvSpPr>
        <p:spPr>
          <a:xfrm>
            <a:off x="4283968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3" name="Ellipse 1542"/>
          <p:cNvSpPr/>
          <p:nvPr/>
        </p:nvSpPr>
        <p:spPr>
          <a:xfrm>
            <a:off x="4427984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4" name="Ellipse 1543"/>
          <p:cNvSpPr/>
          <p:nvPr/>
        </p:nvSpPr>
        <p:spPr>
          <a:xfrm>
            <a:off x="4572000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5" name="Ellipse 1544"/>
          <p:cNvSpPr/>
          <p:nvPr/>
        </p:nvSpPr>
        <p:spPr>
          <a:xfrm>
            <a:off x="4572000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6" name="Ellipse 1545"/>
          <p:cNvSpPr/>
          <p:nvPr/>
        </p:nvSpPr>
        <p:spPr>
          <a:xfrm>
            <a:off x="4644008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7" name="Ellipse 1546"/>
          <p:cNvSpPr/>
          <p:nvPr/>
        </p:nvSpPr>
        <p:spPr>
          <a:xfrm>
            <a:off x="471601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8" name="Ellipse 1547"/>
          <p:cNvSpPr/>
          <p:nvPr/>
        </p:nvSpPr>
        <p:spPr>
          <a:xfrm>
            <a:off x="4788024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9" name="Ellipse 1548"/>
          <p:cNvSpPr/>
          <p:nvPr/>
        </p:nvSpPr>
        <p:spPr>
          <a:xfrm>
            <a:off x="4211960" y="3140968"/>
            <a:ext cx="720080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0" name="Ellipse 1549"/>
          <p:cNvSpPr/>
          <p:nvPr/>
        </p:nvSpPr>
        <p:spPr>
          <a:xfrm>
            <a:off x="4355976" y="2996952"/>
            <a:ext cx="432048" cy="9026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1" name="Ellipse 1550"/>
          <p:cNvSpPr/>
          <p:nvPr/>
        </p:nvSpPr>
        <p:spPr>
          <a:xfrm>
            <a:off x="2555776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2" name="Ellipse 1551"/>
          <p:cNvSpPr/>
          <p:nvPr/>
        </p:nvSpPr>
        <p:spPr>
          <a:xfrm>
            <a:off x="5868144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3" name="Ellipse 1552"/>
          <p:cNvSpPr/>
          <p:nvPr/>
        </p:nvSpPr>
        <p:spPr>
          <a:xfrm>
            <a:off x="5796136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4" name="Ellipse 1553"/>
          <p:cNvSpPr/>
          <p:nvPr/>
        </p:nvSpPr>
        <p:spPr>
          <a:xfrm>
            <a:off x="5724128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5" name="Ellipse 1554"/>
          <p:cNvSpPr/>
          <p:nvPr/>
        </p:nvSpPr>
        <p:spPr>
          <a:xfrm>
            <a:off x="5580112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6" name="Ellipse 1555"/>
          <p:cNvSpPr/>
          <p:nvPr/>
        </p:nvSpPr>
        <p:spPr>
          <a:xfrm>
            <a:off x="5652120" y="378904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7" name="Ellipse 1556"/>
          <p:cNvSpPr/>
          <p:nvPr/>
        </p:nvSpPr>
        <p:spPr>
          <a:xfrm>
            <a:off x="5652120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8" name="Ellipse 1557"/>
          <p:cNvSpPr/>
          <p:nvPr/>
        </p:nvSpPr>
        <p:spPr>
          <a:xfrm>
            <a:off x="5652120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9" name="Ellipse 1558"/>
          <p:cNvSpPr/>
          <p:nvPr/>
        </p:nvSpPr>
        <p:spPr>
          <a:xfrm>
            <a:off x="5580112" y="400506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0" name="Ellipse 1559"/>
          <p:cNvSpPr/>
          <p:nvPr/>
        </p:nvSpPr>
        <p:spPr>
          <a:xfrm>
            <a:off x="5508104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1" name="Ellipse 1560"/>
          <p:cNvSpPr/>
          <p:nvPr/>
        </p:nvSpPr>
        <p:spPr>
          <a:xfrm>
            <a:off x="5436096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2" name="Ellipse 1561"/>
          <p:cNvSpPr/>
          <p:nvPr/>
        </p:nvSpPr>
        <p:spPr>
          <a:xfrm>
            <a:off x="3131840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3" name="Ellipse 1562"/>
          <p:cNvSpPr/>
          <p:nvPr/>
        </p:nvSpPr>
        <p:spPr>
          <a:xfrm>
            <a:off x="3059832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4" name="Ellipse 1563"/>
          <p:cNvSpPr/>
          <p:nvPr/>
        </p:nvSpPr>
        <p:spPr>
          <a:xfrm>
            <a:off x="3131840" y="36450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7" name="Ellipse 1566"/>
          <p:cNvSpPr/>
          <p:nvPr/>
        </p:nvSpPr>
        <p:spPr>
          <a:xfrm>
            <a:off x="4788024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8" name="Ellipse 1567"/>
          <p:cNvSpPr/>
          <p:nvPr/>
        </p:nvSpPr>
        <p:spPr>
          <a:xfrm>
            <a:off x="4788024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9" name="Ellipse 1568"/>
          <p:cNvSpPr/>
          <p:nvPr/>
        </p:nvSpPr>
        <p:spPr>
          <a:xfrm>
            <a:off x="4788024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0" name="Ellipse 1569"/>
          <p:cNvSpPr/>
          <p:nvPr/>
        </p:nvSpPr>
        <p:spPr>
          <a:xfrm>
            <a:off x="4716016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1" name="Ellipse 1570"/>
          <p:cNvSpPr/>
          <p:nvPr/>
        </p:nvSpPr>
        <p:spPr>
          <a:xfrm>
            <a:off x="6660232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2" name="Ellipse 1571"/>
          <p:cNvSpPr/>
          <p:nvPr/>
        </p:nvSpPr>
        <p:spPr>
          <a:xfrm>
            <a:off x="6588224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3" name="Ellipse 1572"/>
          <p:cNvSpPr/>
          <p:nvPr/>
        </p:nvSpPr>
        <p:spPr>
          <a:xfrm>
            <a:off x="5940152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4" name="Ellipse 1573"/>
          <p:cNvSpPr/>
          <p:nvPr/>
        </p:nvSpPr>
        <p:spPr>
          <a:xfrm>
            <a:off x="6012160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5" name="Ellipse 1574"/>
          <p:cNvSpPr/>
          <p:nvPr/>
        </p:nvSpPr>
        <p:spPr>
          <a:xfrm>
            <a:off x="3563888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6" name="Ellipse 1575"/>
          <p:cNvSpPr/>
          <p:nvPr/>
        </p:nvSpPr>
        <p:spPr>
          <a:xfrm>
            <a:off x="3059832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7" name="Ellipse 1576"/>
          <p:cNvSpPr/>
          <p:nvPr/>
        </p:nvSpPr>
        <p:spPr>
          <a:xfrm>
            <a:off x="3419872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8" name="Ellipse 1577"/>
          <p:cNvSpPr/>
          <p:nvPr/>
        </p:nvSpPr>
        <p:spPr>
          <a:xfrm>
            <a:off x="3275856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9" name="Ellipse 1578"/>
          <p:cNvSpPr/>
          <p:nvPr/>
        </p:nvSpPr>
        <p:spPr>
          <a:xfrm>
            <a:off x="3275856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0" name="Ellipse 1579"/>
          <p:cNvSpPr/>
          <p:nvPr/>
        </p:nvSpPr>
        <p:spPr>
          <a:xfrm>
            <a:off x="3059832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1" name="Ellipse 1580"/>
          <p:cNvSpPr/>
          <p:nvPr/>
        </p:nvSpPr>
        <p:spPr>
          <a:xfrm>
            <a:off x="3203848" y="378904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2" name="Ellipse 1581"/>
          <p:cNvSpPr/>
          <p:nvPr/>
        </p:nvSpPr>
        <p:spPr>
          <a:xfrm>
            <a:off x="3851920" y="45811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3" name="Ellipse 1582"/>
          <p:cNvSpPr/>
          <p:nvPr/>
        </p:nvSpPr>
        <p:spPr>
          <a:xfrm>
            <a:off x="3779912" y="45091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4" name="Ellipse 1583"/>
          <p:cNvSpPr/>
          <p:nvPr/>
        </p:nvSpPr>
        <p:spPr>
          <a:xfrm>
            <a:off x="4067944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5" name="Ellipse 1584"/>
          <p:cNvSpPr/>
          <p:nvPr/>
        </p:nvSpPr>
        <p:spPr>
          <a:xfrm>
            <a:off x="3851920" y="43651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6" name="Ellipse 1585"/>
          <p:cNvSpPr/>
          <p:nvPr/>
        </p:nvSpPr>
        <p:spPr>
          <a:xfrm>
            <a:off x="3923928" y="429309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7" name="Ellipse 1586"/>
          <p:cNvSpPr/>
          <p:nvPr/>
        </p:nvSpPr>
        <p:spPr>
          <a:xfrm>
            <a:off x="3851920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8" name="Ellipse 1587"/>
          <p:cNvSpPr/>
          <p:nvPr/>
        </p:nvSpPr>
        <p:spPr>
          <a:xfrm>
            <a:off x="3635896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9" name="Ellipse 1588"/>
          <p:cNvSpPr/>
          <p:nvPr/>
        </p:nvSpPr>
        <p:spPr>
          <a:xfrm>
            <a:off x="3347864" y="40770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0" name="Ellipse 1589"/>
          <p:cNvSpPr/>
          <p:nvPr/>
        </p:nvSpPr>
        <p:spPr>
          <a:xfrm>
            <a:off x="3059832" y="42210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1" name="Ellipse 1590"/>
          <p:cNvSpPr/>
          <p:nvPr/>
        </p:nvSpPr>
        <p:spPr>
          <a:xfrm>
            <a:off x="6084168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2" name="Ellipse 1591"/>
          <p:cNvSpPr/>
          <p:nvPr/>
        </p:nvSpPr>
        <p:spPr>
          <a:xfrm>
            <a:off x="4355976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3" name="Ellipse 1592"/>
          <p:cNvSpPr/>
          <p:nvPr/>
        </p:nvSpPr>
        <p:spPr>
          <a:xfrm>
            <a:off x="4355976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4" name="Ellipse 1593"/>
          <p:cNvSpPr/>
          <p:nvPr/>
        </p:nvSpPr>
        <p:spPr>
          <a:xfrm>
            <a:off x="3851920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5" name="Ellipse 1594"/>
          <p:cNvSpPr/>
          <p:nvPr/>
        </p:nvSpPr>
        <p:spPr>
          <a:xfrm>
            <a:off x="3923928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6" name="Ellipse 1595"/>
          <p:cNvSpPr/>
          <p:nvPr/>
        </p:nvSpPr>
        <p:spPr>
          <a:xfrm>
            <a:off x="3707904" y="393305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7" name="Ellipse 1596"/>
          <p:cNvSpPr/>
          <p:nvPr/>
        </p:nvSpPr>
        <p:spPr>
          <a:xfrm>
            <a:off x="3995936" y="46531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8" name="Ellipse 1597"/>
          <p:cNvSpPr/>
          <p:nvPr/>
        </p:nvSpPr>
        <p:spPr>
          <a:xfrm>
            <a:off x="3923928" y="46531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9" name="Ellipse 1598"/>
          <p:cNvSpPr/>
          <p:nvPr/>
        </p:nvSpPr>
        <p:spPr>
          <a:xfrm>
            <a:off x="3995936" y="40050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0" name="Ellipse 1599"/>
          <p:cNvSpPr/>
          <p:nvPr/>
        </p:nvSpPr>
        <p:spPr>
          <a:xfrm>
            <a:off x="6156176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1" name="Ellipse 1600"/>
          <p:cNvSpPr/>
          <p:nvPr/>
        </p:nvSpPr>
        <p:spPr>
          <a:xfrm>
            <a:off x="6372200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2" name="Ellipse 1601"/>
          <p:cNvSpPr/>
          <p:nvPr/>
        </p:nvSpPr>
        <p:spPr>
          <a:xfrm>
            <a:off x="5940152" y="31409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3" name="Ellipse 1602"/>
          <p:cNvSpPr/>
          <p:nvPr/>
        </p:nvSpPr>
        <p:spPr>
          <a:xfrm>
            <a:off x="5004048" y="342900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4" name="Ellipse 1603"/>
          <p:cNvSpPr/>
          <p:nvPr/>
        </p:nvSpPr>
        <p:spPr>
          <a:xfrm>
            <a:off x="4860032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5" name="Ellipse 1604"/>
          <p:cNvSpPr/>
          <p:nvPr/>
        </p:nvSpPr>
        <p:spPr>
          <a:xfrm>
            <a:off x="4716016" y="386104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6" name="Ellipse 1605"/>
          <p:cNvSpPr/>
          <p:nvPr/>
        </p:nvSpPr>
        <p:spPr>
          <a:xfrm>
            <a:off x="4572000" y="40050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7" name="Ellipse 1606"/>
          <p:cNvSpPr/>
          <p:nvPr/>
        </p:nvSpPr>
        <p:spPr>
          <a:xfrm>
            <a:off x="4644008" y="41490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8" name="Ellipse 1607"/>
          <p:cNvSpPr/>
          <p:nvPr/>
        </p:nvSpPr>
        <p:spPr>
          <a:xfrm>
            <a:off x="4355976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9" name="Ellipse 1608"/>
          <p:cNvSpPr/>
          <p:nvPr/>
        </p:nvSpPr>
        <p:spPr>
          <a:xfrm>
            <a:off x="4427984" y="44371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0" name="Ellipse 1609"/>
          <p:cNvSpPr/>
          <p:nvPr/>
        </p:nvSpPr>
        <p:spPr>
          <a:xfrm>
            <a:off x="5940152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1" name="Ellipse 1610"/>
          <p:cNvSpPr/>
          <p:nvPr/>
        </p:nvSpPr>
        <p:spPr>
          <a:xfrm>
            <a:off x="6084168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2" name="Ellipse 1611"/>
          <p:cNvSpPr/>
          <p:nvPr/>
        </p:nvSpPr>
        <p:spPr>
          <a:xfrm>
            <a:off x="6012160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3" name="Ellipse 1612"/>
          <p:cNvSpPr/>
          <p:nvPr/>
        </p:nvSpPr>
        <p:spPr>
          <a:xfrm>
            <a:off x="5940152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4" name="Ellipse 1613"/>
          <p:cNvSpPr/>
          <p:nvPr/>
        </p:nvSpPr>
        <p:spPr>
          <a:xfrm>
            <a:off x="5796136" y="371703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5" name="Ellipse 1614"/>
          <p:cNvSpPr/>
          <p:nvPr/>
        </p:nvSpPr>
        <p:spPr>
          <a:xfrm>
            <a:off x="5796136" y="364502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6" name="Ellipse 1615"/>
          <p:cNvSpPr/>
          <p:nvPr/>
        </p:nvSpPr>
        <p:spPr>
          <a:xfrm>
            <a:off x="5796136" y="386104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7" name="Ellipse 1616"/>
          <p:cNvSpPr/>
          <p:nvPr/>
        </p:nvSpPr>
        <p:spPr>
          <a:xfrm>
            <a:off x="5940152" y="393305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8" name="Ellipse 1617"/>
          <p:cNvSpPr/>
          <p:nvPr/>
        </p:nvSpPr>
        <p:spPr>
          <a:xfrm>
            <a:off x="5652120" y="393305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9" name="Ellipse 1618"/>
          <p:cNvSpPr/>
          <p:nvPr/>
        </p:nvSpPr>
        <p:spPr>
          <a:xfrm>
            <a:off x="6372200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0" name="Ellipse 1619"/>
          <p:cNvSpPr/>
          <p:nvPr/>
        </p:nvSpPr>
        <p:spPr>
          <a:xfrm>
            <a:off x="6372200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1" name="Ellipse 1620"/>
          <p:cNvSpPr/>
          <p:nvPr/>
        </p:nvSpPr>
        <p:spPr>
          <a:xfrm>
            <a:off x="6228184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2" name="Ellipse 1621"/>
          <p:cNvSpPr/>
          <p:nvPr/>
        </p:nvSpPr>
        <p:spPr>
          <a:xfrm>
            <a:off x="6228184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3" name="Ellipse 1622"/>
          <p:cNvSpPr/>
          <p:nvPr/>
        </p:nvSpPr>
        <p:spPr>
          <a:xfrm>
            <a:off x="608416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4" name="Ellipse 1623"/>
          <p:cNvSpPr/>
          <p:nvPr/>
        </p:nvSpPr>
        <p:spPr>
          <a:xfrm>
            <a:off x="6084168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5" name="Ellipse 1624"/>
          <p:cNvSpPr/>
          <p:nvPr/>
        </p:nvSpPr>
        <p:spPr>
          <a:xfrm>
            <a:off x="6012160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6" name="Ellipse 1625"/>
          <p:cNvSpPr/>
          <p:nvPr/>
        </p:nvSpPr>
        <p:spPr>
          <a:xfrm>
            <a:off x="5940152" y="357301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7" name="Ellipse 1626"/>
          <p:cNvSpPr/>
          <p:nvPr/>
        </p:nvSpPr>
        <p:spPr>
          <a:xfrm>
            <a:off x="4860032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9" name="Ellipse 1628"/>
          <p:cNvSpPr/>
          <p:nvPr/>
        </p:nvSpPr>
        <p:spPr>
          <a:xfrm>
            <a:off x="6156176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0" name="Ellipse 1629"/>
          <p:cNvSpPr/>
          <p:nvPr/>
        </p:nvSpPr>
        <p:spPr>
          <a:xfrm>
            <a:off x="6012160" y="32129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1" name="Ellipse 1630"/>
          <p:cNvSpPr/>
          <p:nvPr/>
        </p:nvSpPr>
        <p:spPr>
          <a:xfrm>
            <a:off x="6876256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2" name="Ellipse 1631"/>
          <p:cNvSpPr/>
          <p:nvPr/>
        </p:nvSpPr>
        <p:spPr>
          <a:xfrm>
            <a:off x="7236296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3" name="Ellipse 1632"/>
          <p:cNvSpPr/>
          <p:nvPr/>
        </p:nvSpPr>
        <p:spPr>
          <a:xfrm>
            <a:off x="7092280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4" name="Ellipse 1633"/>
          <p:cNvSpPr/>
          <p:nvPr/>
        </p:nvSpPr>
        <p:spPr>
          <a:xfrm>
            <a:off x="716428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5" name="Ellipse 1634"/>
          <p:cNvSpPr/>
          <p:nvPr/>
        </p:nvSpPr>
        <p:spPr>
          <a:xfrm>
            <a:off x="7020272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6" name="Ellipse 1635"/>
          <p:cNvSpPr/>
          <p:nvPr/>
        </p:nvSpPr>
        <p:spPr>
          <a:xfrm>
            <a:off x="6948264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7" name="Ellipse 1636"/>
          <p:cNvSpPr/>
          <p:nvPr/>
        </p:nvSpPr>
        <p:spPr>
          <a:xfrm>
            <a:off x="6876256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8" name="Ellipse 1637"/>
          <p:cNvSpPr/>
          <p:nvPr/>
        </p:nvSpPr>
        <p:spPr>
          <a:xfrm>
            <a:off x="6804248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9" name="Ellipse 1638"/>
          <p:cNvSpPr/>
          <p:nvPr/>
        </p:nvSpPr>
        <p:spPr>
          <a:xfrm>
            <a:off x="6876256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0" name="Ellipse 1639"/>
          <p:cNvSpPr/>
          <p:nvPr/>
        </p:nvSpPr>
        <p:spPr>
          <a:xfrm>
            <a:off x="6732240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1" name="Ellipse 1640"/>
          <p:cNvSpPr/>
          <p:nvPr/>
        </p:nvSpPr>
        <p:spPr>
          <a:xfrm>
            <a:off x="6588224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2" name="Ellipse 1641"/>
          <p:cNvSpPr/>
          <p:nvPr/>
        </p:nvSpPr>
        <p:spPr>
          <a:xfrm>
            <a:off x="6660232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3" name="Ellipse 1642"/>
          <p:cNvSpPr/>
          <p:nvPr/>
        </p:nvSpPr>
        <p:spPr>
          <a:xfrm>
            <a:off x="6516216" y="335699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4" name="Ellipse 1643"/>
          <p:cNvSpPr/>
          <p:nvPr/>
        </p:nvSpPr>
        <p:spPr>
          <a:xfrm>
            <a:off x="6516216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6" name="Ellipse 1645"/>
          <p:cNvSpPr/>
          <p:nvPr/>
        </p:nvSpPr>
        <p:spPr>
          <a:xfrm>
            <a:off x="6804248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7" name="Ellipse 1646"/>
          <p:cNvSpPr/>
          <p:nvPr/>
        </p:nvSpPr>
        <p:spPr>
          <a:xfrm>
            <a:off x="6732240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8" name="Ellipse 1647"/>
          <p:cNvSpPr/>
          <p:nvPr/>
        </p:nvSpPr>
        <p:spPr>
          <a:xfrm>
            <a:off x="6588224" y="342900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9" name="Ellipse 1648"/>
          <p:cNvSpPr/>
          <p:nvPr/>
        </p:nvSpPr>
        <p:spPr>
          <a:xfrm>
            <a:off x="6660232" y="242088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0" name="Ellipse 1649"/>
          <p:cNvSpPr/>
          <p:nvPr/>
        </p:nvSpPr>
        <p:spPr>
          <a:xfrm>
            <a:off x="7020272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1" name="Ellipse 1650"/>
          <p:cNvSpPr/>
          <p:nvPr/>
        </p:nvSpPr>
        <p:spPr>
          <a:xfrm>
            <a:off x="6948264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2" name="Ellipse 1651"/>
          <p:cNvSpPr/>
          <p:nvPr/>
        </p:nvSpPr>
        <p:spPr>
          <a:xfrm>
            <a:off x="7020272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3" name="Ellipse 1652"/>
          <p:cNvSpPr/>
          <p:nvPr/>
        </p:nvSpPr>
        <p:spPr>
          <a:xfrm>
            <a:off x="7236296" y="256490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4" name="Ellipse 1653"/>
          <p:cNvSpPr/>
          <p:nvPr/>
        </p:nvSpPr>
        <p:spPr>
          <a:xfrm>
            <a:off x="7164288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5" name="Ellipse 1654"/>
          <p:cNvSpPr/>
          <p:nvPr/>
        </p:nvSpPr>
        <p:spPr>
          <a:xfrm>
            <a:off x="7236296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6" name="Ellipse 1655"/>
          <p:cNvSpPr/>
          <p:nvPr/>
        </p:nvSpPr>
        <p:spPr>
          <a:xfrm>
            <a:off x="7236296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7" name="Ellipse 1656"/>
          <p:cNvSpPr/>
          <p:nvPr/>
        </p:nvSpPr>
        <p:spPr>
          <a:xfrm>
            <a:off x="7308304" y="29249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0" name="Ellipse 1659"/>
          <p:cNvSpPr/>
          <p:nvPr/>
        </p:nvSpPr>
        <p:spPr>
          <a:xfrm>
            <a:off x="7236296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2" name="Ellipse 1661"/>
          <p:cNvSpPr/>
          <p:nvPr/>
        </p:nvSpPr>
        <p:spPr>
          <a:xfrm>
            <a:off x="6948264" y="34290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3" name="Ellipse 1662"/>
          <p:cNvSpPr/>
          <p:nvPr/>
        </p:nvSpPr>
        <p:spPr>
          <a:xfrm>
            <a:off x="6804248" y="35010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4" name="Ellipse 1663"/>
          <p:cNvSpPr/>
          <p:nvPr/>
        </p:nvSpPr>
        <p:spPr>
          <a:xfrm>
            <a:off x="6228184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5" name="Ellipse 1664"/>
          <p:cNvSpPr/>
          <p:nvPr/>
        </p:nvSpPr>
        <p:spPr>
          <a:xfrm>
            <a:off x="6372200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6" name="Ellipse 1665"/>
          <p:cNvSpPr/>
          <p:nvPr/>
        </p:nvSpPr>
        <p:spPr>
          <a:xfrm>
            <a:off x="6660232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7" name="Ellipse 1666"/>
          <p:cNvSpPr/>
          <p:nvPr/>
        </p:nvSpPr>
        <p:spPr>
          <a:xfrm>
            <a:off x="6588224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8" name="Ellipse 1667"/>
          <p:cNvSpPr/>
          <p:nvPr/>
        </p:nvSpPr>
        <p:spPr>
          <a:xfrm>
            <a:off x="6516216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9" name="Ellipse 1668"/>
          <p:cNvSpPr/>
          <p:nvPr/>
        </p:nvSpPr>
        <p:spPr>
          <a:xfrm>
            <a:off x="6732240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0" name="Ellipse 1669"/>
          <p:cNvSpPr/>
          <p:nvPr/>
        </p:nvSpPr>
        <p:spPr>
          <a:xfrm>
            <a:off x="5364088" y="31409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1" name="Ellipse 1670"/>
          <p:cNvSpPr/>
          <p:nvPr/>
        </p:nvSpPr>
        <p:spPr>
          <a:xfrm>
            <a:off x="5436096" y="299695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2" name="Ellipse 1671"/>
          <p:cNvSpPr/>
          <p:nvPr/>
        </p:nvSpPr>
        <p:spPr>
          <a:xfrm>
            <a:off x="5508104" y="292494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3" name="Ellipse 1672"/>
          <p:cNvSpPr/>
          <p:nvPr/>
        </p:nvSpPr>
        <p:spPr>
          <a:xfrm>
            <a:off x="5580112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4" name="Ellipse 1673"/>
          <p:cNvSpPr/>
          <p:nvPr/>
        </p:nvSpPr>
        <p:spPr>
          <a:xfrm>
            <a:off x="5652120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5" name="Ellipse 1674"/>
          <p:cNvSpPr/>
          <p:nvPr/>
        </p:nvSpPr>
        <p:spPr>
          <a:xfrm>
            <a:off x="5796136" y="270892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6" name="Ellipse 1675"/>
          <p:cNvSpPr/>
          <p:nvPr/>
        </p:nvSpPr>
        <p:spPr>
          <a:xfrm>
            <a:off x="5868144" y="263691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7" name="Ellipse 1676"/>
          <p:cNvSpPr/>
          <p:nvPr/>
        </p:nvSpPr>
        <p:spPr>
          <a:xfrm>
            <a:off x="5940152" y="256490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8" name="Ellipse 1627"/>
          <p:cNvSpPr/>
          <p:nvPr/>
        </p:nvSpPr>
        <p:spPr>
          <a:xfrm>
            <a:off x="6732240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5" name="Ellipse 1644"/>
          <p:cNvSpPr/>
          <p:nvPr/>
        </p:nvSpPr>
        <p:spPr>
          <a:xfrm>
            <a:off x="7236296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8" name="Ellipse 1677"/>
          <p:cNvSpPr/>
          <p:nvPr/>
        </p:nvSpPr>
        <p:spPr>
          <a:xfrm>
            <a:off x="7020272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9" name="Ellipse 1678"/>
          <p:cNvSpPr/>
          <p:nvPr/>
        </p:nvSpPr>
        <p:spPr>
          <a:xfrm>
            <a:off x="7092280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0" name="Ellipse 1679"/>
          <p:cNvSpPr/>
          <p:nvPr/>
        </p:nvSpPr>
        <p:spPr>
          <a:xfrm>
            <a:off x="7164288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1" name="Ellipse 1680"/>
          <p:cNvSpPr/>
          <p:nvPr/>
        </p:nvSpPr>
        <p:spPr>
          <a:xfrm>
            <a:off x="7164288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2" name="Ellipse 1681"/>
          <p:cNvSpPr/>
          <p:nvPr/>
        </p:nvSpPr>
        <p:spPr>
          <a:xfrm>
            <a:off x="6948264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3" name="Ellipse 1682"/>
          <p:cNvSpPr/>
          <p:nvPr/>
        </p:nvSpPr>
        <p:spPr>
          <a:xfrm>
            <a:off x="6948264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4" name="Ellipse 1683"/>
          <p:cNvSpPr/>
          <p:nvPr/>
        </p:nvSpPr>
        <p:spPr>
          <a:xfrm>
            <a:off x="6948264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5" name="Ellipse 1684"/>
          <p:cNvSpPr/>
          <p:nvPr/>
        </p:nvSpPr>
        <p:spPr>
          <a:xfrm>
            <a:off x="6876256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6" name="Ellipse 1685"/>
          <p:cNvSpPr/>
          <p:nvPr/>
        </p:nvSpPr>
        <p:spPr>
          <a:xfrm>
            <a:off x="687625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7" name="Ellipse 1686"/>
          <p:cNvSpPr/>
          <p:nvPr/>
        </p:nvSpPr>
        <p:spPr>
          <a:xfrm>
            <a:off x="6876256" y="306896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8" name="Ellipse 1687"/>
          <p:cNvSpPr/>
          <p:nvPr/>
        </p:nvSpPr>
        <p:spPr>
          <a:xfrm>
            <a:off x="6948264" y="314096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9" name="Ellipse 1688"/>
          <p:cNvSpPr/>
          <p:nvPr/>
        </p:nvSpPr>
        <p:spPr>
          <a:xfrm>
            <a:off x="6804248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0" name="Ellipse 1689"/>
          <p:cNvSpPr/>
          <p:nvPr/>
        </p:nvSpPr>
        <p:spPr>
          <a:xfrm>
            <a:off x="6660232" y="321297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1" name="Ellipse 1690"/>
          <p:cNvSpPr/>
          <p:nvPr/>
        </p:nvSpPr>
        <p:spPr>
          <a:xfrm>
            <a:off x="6444208" y="328498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2" name="Ellipse 1691"/>
          <p:cNvSpPr/>
          <p:nvPr/>
        </p:nvSpPr>
        <p:spPr>
          <a:xfrm>
            <a:off x="6660232" y="292494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3" name="Ellipse 1692"/>
          <p:cNvSpPr/>
          <p:nvPr/>
        </p:nvSpPr>
        <p:spPr>
          <a:xfrm>
            <a:off x="6588224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4" name="Ellipse 1693"/>
          <p:cNvSpPr/>
          <p:nvPr/>
        </p:nvSpPr>
        <p:spPr>
          <a:xfrm>
            <a:off x="6516216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5" name="Ellipse 1694"/>
          <p:cNvSpPr/>
          <p:nvPr/>
        </p:nvSpPr>
        <p:spPr>
          <a:xfrm>
            <a:off x="6444208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6" name="Ellipse 1695"/>
          <p:cNvSpPr/>
          <p:nvPr/>
        </p:nvSpPr>
        <p:spPr>
          <a:xfrm>
            <a:off x="6372200" y="299695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7" name="Ellipse 1696"/>
          <p:cNvSpPr/>
          <p:nvPr/>
        </p:nvSpPr>
        <p:spPr>
          <a:xfrm>
            <a:off x="6876256" y="242088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8" name="Ellipse 1697"/>
          <p:cNvSpPr/>
          <p:nvPr/>
        </p:nvSpPr>
        <p:spPr>
          <a:xfrm>
            <a:off x="6804248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9" name="Ellipse 1698"/>
          <p:cNvSpPr/>
          <p:nvPr/>
        </p:nvSpPr>
        <p:spPr>
          <a:xfrm>
            <a:off x="6876256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0" name="Ellipse 1699"/>
          <p:cNvSpPr/>
          <p:nvPr/>
        </p:nvSpPr>
        <p:spPr>
          <a:xfrm>
            <a:off x="7020272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1" name="Ellipse 1700"/>
          <p:cNvSpPr/>
          <p:nvPr/>
        </p:nvSpPr>
        <p:spPr>
          <a:xfrm>
            <a:off x="7164288" y="249289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2" name="Ellipse 1701"/>
          <p:cNvSpPr/>
          <p:nvPr/>
        </p:nvSpPr>
        <p:spPr>
          <a:xfrm>
            <a:off x="7020272" y="2636912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3" name="Ellipse 1702"/>
          <p:cNvSpPr/>
          <p:nvPr/>
        </p:nvSpPr>
        <p:spPr>
          <a:xfrm>
            <a:off x="7236296" y="2564904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4" name="Ellipse 1703"/>
          <p:cNvSpPr/>
          <p:nvPr/>
        </p:nvSpPr>
        <p:spPr>
          <a:xfrm>
            <a:off x="7236296" y="27089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5" name="Ellipse 1704"/>
          <p:cNvSpPr/>
          <p:nvPr/>
        </p:nvSpPr>
        <p:spPr>
          <a:xfrm>
            <a:off x="7164288" y="2852936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0" name="Ellipse 1719"/>
          <p:cNvSpPr/>
          <p:nvPr/>
        </p:nvSpPr>
        <p:spPr>
          <a:xfrm>
            <a:off x="4644008" y="908720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1" name="Ellipse 1720"/>
          <p:cNvSpPr/>
          <p:nvPr/>
        </p:nvSpPr>
        <p:spPr>
          <a:xfrm>
            <a:off x="6732240" y="2780928"/>
            <a:ext cx="144016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2" name="Ellipse 1721"/>
          <p:cNvSpPr/>
          <p:nvPr/>
        </p:nvSpPr>
        <p:spPr>
          <a:xfrm>
            <a:off x="6372200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3" name="Ellipse 1722"/>
          <p:cNvSpPr/>
          <p:nvPr/>
        </p:nvSpPr>
        <p:spPr>
          <a:xfrm>
            <a:off x="6444208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4" name="Ellipse 1723"/>
          <p:cNvSpPr/>
          <p:nvPr/>
        </p:nvSpPr>
        <p:spPr>
          <a:xfrm>
            <a:off x="6516216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5" name="Ellipse 1724"/>
          <p:cNvSpPr/>
          <p:nvPr/>
        </p:nvSpPr>
        <p:spPr>
          <a:xfrm>
            <a:off x="6516216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6" name="Ellipse 1725"/>
          <p:cNvSpPr/>
          <p:nvPr/>
        </p:nvSpPr>
        <p:spPr>
          <a:xfrm>
            <a:off x="6588224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7" name="Ellipse 1726"/>
          <p:cNvSpPr/>
          <p:nvPr/>
        </p:nvSpPr>
        <p:spPr>
          <a:xfrm>
            <a:off x="5652120" y="299695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8" name="Ellipse 1727"/>
          <p:cNvSpPr/>
          <p:nvPr/>
        </p:nvSpPr>
        <p:spPr>
          <a:xfrm>
            <a:off x="5652120" y="31409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9" name="Ellipse 1728"/>
          <p:cNvSpPr/>
          <p:nvPr/>
        </p:nvSpPr>
        <p:spPr>
          <a:xfrm>
            <a:off x="5724128" y="306896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0" name="Ellipse 1729"/>
          <p:cNvSpPr/>
          <p:nvPr/>
        </p:nvSpPr>
        <p:spPr>
          <a:xfrm>
            <a:off x="5940152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1" name="Ellipse 1730"/>
          <p:cNvSpPr/>
          <p:nvPr/>
        </p:nvSpPr>
        <p:spPr>
          <a:xfrm>
            <a:off x="6012160" y="2852936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2" name="Ellipse 1731"/>
          <p:cNvSpPr/>
          <p:nvPr/>
        </p:nvSpPr>
        <p:spPr>
          <a:xfrm>
            <a:off x="6156176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3" name="Ellipse 1732"/>
          <p:cNvSpPr/>
          <p:nvPr/>
        </p:nvSpPr>
        <p:spPr>
          <a:xfrm>
            <a:off x="4283968" y="220486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4" name="Ellipse 1733"/>
          <p:cNvSpPr/>
          <p:nvPr/>
        </p:nvSpPr>
        <p:spPr>
          <a:xfrm>
            <a:off x="6084168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5" name="Ellipse 1734"/>
          <p:cNvSpPr/>
          <p:nvPr/>
        </p:nvSpPr>
        <p:spPr>
          <a:xfrm>
            <a:off x="5940152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6" name="Ellipse 1735"/>
          <p:cNvSpPr/>
          <p:nvPr/>
        </p:nvSpPr>
        <p:spPr>
          <a:xfrm>
            <a:off x="5580112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7" name="Ellipse 1736"/>
          <p:cNvSpPr/>
          <p:nvPr/>
        </p:nvSpPr>
        <p:spPr>
          <a:xfrm>
            <a:off x="5796136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8" name="Ellipse 1737"/>
          <p:cNvSpPr/>
          <p:nvPr/>
        </p:nvSpPr>
        <p:spPr>
          <a:xfrm>
            <a:off x="6228184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9" name="Ellipse 1738"/>
          <p:cNvSpPr/>
          <p:nvPr/>
        </p:nvSpPr>
        <p:spPr>
          <a:xfrm>
            <a:off x="6804248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0" name="Ellipse 1739"/>
          <p:cNvSpPr/>
          <p:nvPr/>
        </p:nvSpPr>
        <p:spPr>
          <a:xfrm>
            <a:off x="6876256" y="27089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1" name="Ellipse 1740"/>
          <p:cNvSpPr/>
          <p:nvPr/>
        </p:nvSpPr>
        <p:spPr>
          <a:xfrm>
            <a:off x="6876256" y="28529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2" name="Ellipse 1741"/>
          <p:cNvSpPr/>
          <p:nvPr/>
        </p:nvSpPr>
        <p:spPr>
          <a:xfrm>
            <a:off x="6732240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3" name="Ellipse 1742"/>
          <p:cNvSpPr/>
          <p:nvPr/>
        </p:nvSpPr>
        <p:spPr>
          <a:xfrm>
            <a:off x="6660232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4" name="Ellipse 1743"/>
          <p:cNvSpPr/>
          <p:nvPr/>
        </p:nvSpPr>
        <p:spPr>
          <a:xfrm>
            <a:off x="6804248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5" name="Ellipse 1744"/>
          <p:cNvSpPr/>
          <p:nvPr/>
        </p:nvSpPr>
        <p:spPr>
          <a:xfrm>
            <a:off x="6732240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6" name="Ellipse 1745"/>
          <p:cNvSpPr/>
          <p:nvPr/>
        </p:nvSpPr>
        <p:spPr>
          <a:xfrm>
            <a:off x="6516216" y="25649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7" name="Ellipse 1746"/>
          <p:cNvSpPr/>
          <p:nvPr/>
        </p:nvSpPr>
        <p:spPr>
          <a:xfrm>
            <a:off x="6300192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8" name="Ellipse 1747"/>
          <p:cNvSpPr/>
          <p:nvPr/>
        </p:nvSpPr>
        <p:spPr>
          <a:xfrm>
            <a:off x="6228184" y="31409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9" name="Ellipse 1748"/>
          <p:cNvSpPr/>
          <p:nvPr/>
        </p:nvSpPr>
        <p:spPr>
          <a:xfrm>
            <a:off x="5652120" y="29969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0" name="Ellipse 1749"/>
          <p:cNvSpPr/>
          <p:nvPr/>
        </p:nvSpPr>
        <p:spPr>
          <a:xfrm>
            <a:off x="5796136" y="30689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5" name="Ellipse 1754"/>
          <p:cNvSpPr/>
          <p:nvPr/>
        </p:nvSpPr>
        <p:spPr>
          <a:xfrm>
            <a:off x="3995936" y="242088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6" name="Ellipse 1755"/>
          <p:cNvSpPr/>
          <p:nvPr/>
        </p:nvSpPr>
        <p:spPr>
          <a:xfrm>
            <a:off x="3851920" y="2348880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7" name="Ellipse 1756"/>
          <p:cNvSpPr/>
          <p:nvPr/>
        </p:nvSpPr>
        <p:spPr>
          <a:xfrm>
            <a:off x="3707904" y="2276872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8" name="Ellipse 1757"/>
          <p:cNvSpPr/>
          <p:nvPr/>
        </p:nvSpPr>
        <p:spPr>
          <a:xfrm>
            <a:off x="6084168" y="2924944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9" name="Ellipse 1758"/>
          <p:cNvSpPr/>
          <p:nvPr/>
        </p:nvSpPr>
        <p:spPr>
          <a:xfrm>
            <a:off x="4644008" y="12687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0" name="Ellipse 1759"/>
          <p:cNvSpPr/>
          <p:nvPr/>
        </p:nvSpPr>
        <p:spPr>
          <a:xfrm>
            <a:off x="5868144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1" name="Ellipse 1760"/>
          <p:cNvSpPr/>
          <p:nvPr/>
        </p:nvSpPr>
        <p:spPr>
          <a:xfrm>
            <a:off x="5940152" y="45811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2" name="Ellipse 1761"/>
          <p:cNvSpPr/>
          <p:nvPr/>
        </p:nvSpPr>
        <p:spPr>
          <a:xfrm>
            <a:off x="5940152" y="42930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3" name="Ellipse 1762"/>
          <p:cNvSpPr/>
          <p:nvPr/>
        </p:nvSpPr>
        <p:spPr>
          <a:xfrm>
            <a:off x="5796136" y="45811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4" name="Ellipse 1763"/>
          <p:cNvSpPr/>
          <p:nvPr/>
        </p:nvSpPr>
        <p:spPr>
          <a:xfrm>
            <a:off x="5940152" y="45091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5" name="Ellipse 1764"/>
          <p:cNvSpPr/>
          <p:nvPr/>
        </p:nvSpPr>
        <p:spPr>
          <a:xfrm>
            <a:off x="5868144" y="44371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6" name="Ellipse 1765"/>
          <p:cNvSpPr/>
          <p:nvPr/>
        </p:nvSpPr>
        <p:spPr>
          <a:xfrm>
            <a:off x="5868144" y="45091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7" name="Ellipse 1766"/>
          <p:cNvSpPr/>
          <p:nvPr/>
        </p:nvSpPr>
        <p:spPr>
          <a:xfrm>
            <a:off x="5796136" y="44371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8" name="Ellipse 1767"/>
          <p:cNvSpPr/>
          <p:nvPr/>
        </p:nvSpPr>
        <p:spPr>
          <a:xfrm>
            <a:off x="6012160" y="44371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9" name="Ellipse 1768"/>
          <p:cNvSpPr/>
          <p:nvPr/>
        </p:nvSpPr>
        <p:spPr>
          <a:xfrm>
            <a:off x="5940152" y="43651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0" name="Ellipse 1769"/>
          <p:cNvSpPr/>
          <p:nvPr/>
        </p:nvSpPr>
        <p:spPr>
          <a:xfrm>
            <a:off x="5868144" y="43651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1" name="Ellipse 1770"/>
          <p:cNvSpPr/>
          <p:nvPr/>
        </p:nvSpPr>
        <p:spPr>
          <a:xfrm>
            <a:off x="5724128" y="43651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2" name="Ellipse 1771"/>
          <p:cNvSpPr/>
          <p:nvPr/>
        </p:nvSpPr>
        <p:spPr>
          <a:xfrm>
            <a:off x="5796136" y="42930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3" name="Ellipse 1772"/>
          <p:cNvSpPr/>
          <p:nvPr/>
        </p:nvSpPr>
        <p:spPr>
          <a:xfrm>
            <a:off x="5724128" y="515719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4" name="Ellipse 1773"/>
          <p:cNvSpPr/>
          <p:nvPr/>
        </p:nvSpPr>
        <p:spPr>
          <a:xfrm>
            <a:off x="5868144" y="515719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5" name="Ellipse 1774"/>
          <p:cNvSpPr/>
          <p:nvPr/>
        </p:nvSpPr>
        <p:spPr>
          <a:xfrm>
            <a:off x="5868144" y="501317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6" name="Ellipse 1775"/>
          <p:cNvSpPr/>
          <p:nvPr/>
        </p:nvSpPr>
        <p:spPr>
          <a:xfrm>
            <a:off x="5724128" y="494116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7" name="Ellipse 1776"/>
          <p:cNvSpPr/>
          <p:nvPr/>
        </p:nvSpPr>
        <p:spPr>
          <a:xfrm>
            <a:off x="5868144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8" name="Ellipse 1777"/>
          <p:cNvSpPr/>
          <p:nvPr/>
        </p:nvSpPr>
        <p:spPr>
          <a:xfrm>
            <a:off x="5724128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9" name="Ellipse 1778"/>
          <p:cNvSpPr/>
          <p:nvPr/>
        </p:nvSpPr>
        <p:spPr>
          <a:xfrm>
            <a:off x="5868144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0" name="Ellipse 1779"/>
          <p:cNvSpPr/>
          <p:nvPr/>
        </p:nvSpPr>
        <p:spPr>
          <a:xfrm>
            <a:off x="5796136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1" name="Ellipse 1780"/>
          <p:cNvSpPr/>
          <p:nvPr/>
        </p:nvSpPr>
        <p:spPr>
          <a:xfrm>
            <a:off x="5940152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2" name="Ellipse 1781"/>
          <p:cNvSpPr/>
          <p:nvPr/>
        </p:nvSpPr>
        <p:spPr>
          <a:xfrm>
            <a:off x="5796136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3" name="Ellipse 1782"/>
          <p:cNvSpPr/>
          <p:nvPr/>
        </p:nvSpPr>
        <p:spPr>
          <a:xfrm>
            <a:off x="5868144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4" name="Ellipse 1783"/>
          <p:cNvSpPr/>
          <p:nvPr/>
        </p:nvSpPr>
        <p:spPr>
          <a:xfrm>
            <a:off x="5796136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5" name="Ellipse 1784"/>
          <p:cNvSpPr/>
          <p:nvPr/>
        </p:nvSpPr>
        <p:spPr>
          <a:xfrm>
            <a:off x="4932040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6" name="Ellipse 1785"/>
          <p:cNvSpPr/>
          <p:nvPr/>
        </p:nvSpPr>
        <p:spPr>
          <a:xfrm>
            <a:off x="4860032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7" name="Ellipse 1786"/>
          <p:cNvSpPr/>
          <p:nvPr/>
        </p:nvSpPr>
        <p:spPr>
          <a:xfrm>
            <a:off x="4716016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8" name="Ellipse 1787"/>
          <p:cNvSpPr/>
          <p:nvPr/>
        </p:nvSpPr>
        <p:spPr>
          <a:xfrm>
            <a:off x="7092280" y="24208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9" name="Ellipse 1788"/>
          <p:cNvSpPr/>
          <p:nvPr/>
        </p:nvSpPr>
        <p:spPr>
          <a:xfrm>
            <a:off x="7236296" y="24928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1" name="Ellipse 1790"/>
          <p:cNvSpPr/>
          <p:nvPr/>
        </p:nvSpPr>
        <p:spPr>
          <a:xfrm>
            <a:off x="7308304" y="26369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2" name="Ellipse 1791"/>
          <p:cNvSpPr/>
          <p:nvPr/>
        </p:nvSpPr>
        <p:spPr>
          <a:xfrm>
            <a:off x="7308304" y="27809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3" name="Ellipse 1792"/>
          <p:cNvSpPr/>
          <p:nvPr/>
        </p:nvSpPr>
        <p:spPr>
          <a:xfrm>
            <a:off x="7308304" y="29249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4" name="Ellipse 1793"/>
          <p:cNvSpPr/>
          <p:nvPr/>
        </p:nvSpPr>
        <p:spPr>
          <a:xfrm>
            <a:off x="7020272" y="33569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5" name="Ellipse 1794"/>
          <p:cNvSpPr/>
          <p:nvPr/>
        </p:nvSpPr>
        <p:spPr>
          <a:xfrm>
            <a:off x="5652120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6" name="Ellipse 1795"/>
          <p:cNvSpPr/>
          <p:nvPr/>
        </p:nvSpPr>
        <p:spPr>
          <a:xfrm>
            <a:off x="5652120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7" name="Ellipse 1796"/>
          <p:cNvSpPr/>
          <p:nvPr/>
        </p:nvSpPr>
        <p:spPr>
          <a:xfrm>
            <a:off x="565212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8" name="Ellipse 1797"/>
          <p:cNvSpPr/>
          <p:nvPr/>
        </p:nvSpPr>
        <p:spPr>
          <a:xfrm>
            <a:off x="5652120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9" name="Ellipse 1798"/>
          <p:cNvSpPr/>
          <p:nvPr/>
        </p:nvSpPr>
        <p:spPr>
          <a:xfrm>
            <a:off x="5652120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0" name="Ellipse 1799"/>
          <p:cNvSpPr/>
          <p:nvPr/>
        </p:nvSpPr>
        <p:spPr>
          <a:xfrm>
            <a:off x="6012160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1" name="Ellipse 1800"/>
          <p:cNvSpPr/>
          <p:nvPr/>
        </p:nvSpPr>
        <p:spPr>
          <a:xfrm>
            <a:off x="6084168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2" name="Ellipse 1801"/>
          <p:cNvSpPr/>
          <p:nvPr/>
        </p:nvSpPr>
        <p:spPr>
          <a:xfrm>
            <a:off x="6012160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3" name="Ellipse 1802"/>
          <p:cNvSpPr/>
          <p:nvPr/>
        </p:nvSpPr>
        <p:spPr>
          <a:xfrm>
            <a:off x="6012160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4" name="Ellipse 1803"/>
          <p:cNvSpPr/>
          <p:nvPr/>
        </p:nvSpPr>
        <p:spPr>
          <a:xfrm>
            <a:off x="6012160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5" name="Ellipse 1804"/>
          <p:cNvSpPr/>
          <p:nvPr/>
        </p:nvSpPr>
        <p:spPr>
          <a:xfrm>
            <a:off x="6012160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6" name="Ellipse 1805"/>
          <p:cNvSpPr/>
          <p:nvPr/>
        </p:nvSpPr>
        <p:spPr>
          <a:xfrm>
            <a:off x="601216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7" name="Ellipse 1806"/>
          <p:cNvSpPr/>
          <p:nvPr/>
        </p:nvSpPr>
        <p:spPr>
          <a:xfrm>
            <a:off x="6012160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8" name="Ellipse 1807"/>
          <p:cNvSpPr/>
          <p:nvPr/>
        </p:nvSpPr>
        <p:spPr>
          <a:xfrm>
            <a:off x="6012160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9" name="Ellipse 1808"/>
          <p:cNvSpPr/>
          <p:nvPr/>
        </p:nvSpPr>
        <p:spPr>
          <a:xfrm>
            <a:off x="5724128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0" name="Ellipse 1809"/>
          <p:cNvSpPr/>
          <p:nvPr/>
        </p:nvSpPr>
        <p:spPr>
          <a:xfrm>
            <a:off x="5796136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1" name="Ellipse 1810"/>
          <p:cNvSpPr/>
          <p:nvPr/>
        </p:nvSpPr>
        <p:spPr>
          <a:xfrm>
            <a:off x="5940152" y="494116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2" name="Ellipse 1811"/>
          <p:cNvSpPr/>
          <p:nvPr/>
        </p:nvSpPr>
        <p:spPr>
          <a:xfrm>
            <a:off x="6372200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3" name="Ellipse 1812"/>
          <p:cNvSpPr/>
          <p:nvPr/>
        </p:nvSpPr>
        <p:spPr>
          <a:xfrm>
            <a:off x="6300192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4" name="Ellipse 1813"/>
          <p:cNvSpPr/>
          <p:nvPr/>
        </p:nvSpPr>
        <p:spPr>
          <a:xfrm>
            <a:off x="6156176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5" name="Ellipse 1814"/>
          <p:cNvSpPr/>
          <p:nvPr/>
        </p:nvSpPr>
        <p:spPr>
          <a:xfrm>
            <a:off x="6156176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6" name="Ellipse 1815"/>
          <p:cNvSpPr/>
          <p:nvPr/>
        </p:nvSpPr>
        <p:spPr>
          <a:xfrm>
            <a:off x="6084168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7" name="Ellipse 1816"/>
          <p:cNvSpPr/>
          <p:nvPr/>
        </p:nvSpPr>
        <p:spPr>
          <a:xfrm>
            <a:off x="6228184" y="537321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8" name="Ellipse 1817"/>
          <p:cNvSpPr/>
          <p:nvPr/>
        </p:nvSpPr>
        <p:spPr>
          <a:xfrm>
            <a:off x="6156176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9" name="Ellipse 1818"/>
          <p:cNvSpPr/>
          <p:nvPr/>
        </p:nvSpPr>
        <p:spPr>
          <a:xfrm>
            <a:off x="6084168" y="537321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0" name="Ellipse 1819"/>
          <p:cNvSpPr/>
          <p:nvPr/>
        </p:nvSpPr>
        <p:spPr>
          <a:xfrm>
            <a:off x="6156176" y="522920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1" name="Ellipse 1820"/>
          <p:cNvSpPr/>
          <p:nvPr/>
        </p:nvSpPr>
        <p:spPr>
          <a:xfrm>
            <a:off x="6084168" y="522920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2" name="Ellipse 1821"/>
          <p:cNvSpPr/>
          <p:nvPr/>
        </p:nvSpPr>
        <p:spPr>
          <a:xfrm>
            <a:off x="6012160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3" name="Ellipse 1822"/>
          <p:cNvSpPr/>
          <p:nvPr/>
        </p:nvSpPr>
        <p:spPr>
          <a:xfrm>
            <a:off x="6084168" y="515719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4" name="Ellipse 1823"/>
          <p:cNvSpPr/>
          <p:nvPr/>
        </p:nvSpPr>
        <p:spPr>
          <a:xfrm>
            <a:off x="6084168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5" name="Ellipse 1824"/>
          <p:cNvSpPr/>
          <p:nvPr/>
        </p:nvSpPr>
        <p:spPr>
          <a:xfrm>
            <a:off x="6084168" y="501317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6" name="Ellipse 1825"/>
          <p:cNvSpPr/>
          <p:nvPr/>
        </p:nvSpPr>
        <p:spPr>
          <a:xfrm>
            <a:off x="5292080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7" name="Ellipse 1826"/>
          <p:cNvSpPr/>
          <p:nvPr/>
        </p:nvSpPr>
        <p:spPr>
          <a:xfrm>
            <a:off x="5436096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8" name="Ellipse 1827"/>
          <p:cNvSpPr/>
          <p:nvPr/>
        </p:nvSpPr>
        <p:spPr>
          <a:xfrm>
            <a:off x="5508104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9" name="Ellipse 1828"/>
          <p:cNvSpPr/>
          <p:nvPr/>
        </p:nvSpPr>
        <p:spPr>
          <a:xfrm>
            <a:off x="5580112" y="50851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0" name="Ellipse 1829"/>
          <p:cNvSpPr/>
          <p:nvPr/>
        </p:nvSpPr>
        <p:spPr>
          <a:xfrm>
            <a:off x="5436096" y="501317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1" name="Ellipse 1830"/>
          <p:cNvSpPr/>
          <p:nvPr/>
        </p:nvSpPr>
        <p:spPr>
          <a:xfrm>
            <a:off x="5364088" y="501317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2" name="Ellipse 1831"/>
          <p:cNvSpPr/>
          <p:nvPr/>
        </p:nvSpPr>
        <p:spPr>
          <a:xfrm>
            <a:off x="5508104" y="494116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3" name="Ellipse 1832"/>
          <p:cNvSpPr/>
          <p:nvPr/>
        </p:nvSpPr>
        <p:spPr>
          <a:xfrm>
            <a:off x="5364088" y="494116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4" name="Ellipse 1833"/>
          <p:cNvSpPr/>
          <p:nvPr/>
        </p:nvSpPr>
        <p:spPr>
          <a:xfrm>
            <a:off x="5580112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5" name="Ellipse 1834"/>
          <p:cNvSpPr/>
          <p:nvPr/>
        </p:nvSpPr>
        <p:spPr>
          <a:xfrm>
            <a:off x="5436096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6" name="Ellipse 1835"/>
          <p:cNvSpPr/>
          <p:nvPr/>
        </p:nvSpPr>
        <p:spPr>
          <a:xfrm>
            <a:off x="5508104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7" name="Ellipse 1836"/>
          <p:cNvSpPr/>
          <p:nvPr/>
        </p:nvSpPr>
        <p:spPr>
          <a:xfrm>
            <a:off x="5580112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8" name="Ellipse 1837"/>
          <p:cNvSpPr/>
          <p:nvPr/>
        </p:nvSpPr>
        <p:spPr>
          <a:xfrm>
            <a:off x="5508104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9" name="Ellipse 1838"/>
          <p:cNvSpPr/>
          <p:nvPr/>
        </p:nvSpPr>
        <p:spPr>
          <a:xfrm>
            <a:off x="5580112" y="45811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0" name="Ellipse 1839"/>
          <p:cNvSpPr/>
          <p:nvPr/>
        </p:nvSpPr>
        <p:spPr>
          <a:xfrm>
            <a:off x="630019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1" name="Ellipse 1840"/>
          <p:cNvSpPr/>
          <p:nvPr/>
        </p:nvSpPr>
        <p:spPr>
          <a:xfrm>
            <a:off x="6228184" y="51571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3" name="Ellipse 1842"/>
          <p:cNvSpPr/>
          <p:nvPr/>
        </p:nvSpPr>
        <p:spPr>
          <a:xfrm>
            <a:off x="5508104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4" name="Ellipse 1843"/>
          <p:cNvSpPr/>
          <p:nvPr/>
        </p:nvSpPr>
        <p:spPr>
          <a:xfrm>
            <a:off x="5580112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5" name="Ellipse 1844"/>
          <p:cNvSpPr/>
          <p:nvPr/>
        </p:nvSpPr>
        <p:spPr>
          <a:xfrm>
            <a:off x="543609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6" name="Ellipse 1845"/>
          <p:cNvSpPr/>
          <p:nvPr/>
        </p:nvSpPr>
        <p:spPr>
          <a:xfrm>
            <a:off x="536408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7" name="Ellipse 1846"/>
          <p:cNvSpPr/>
          <p:nvPr/>
        </p:nvSpPr>
        <p:spPr>
          <a:xfrm>
            <a:off x="5292080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8" name="Ellipse 1847"/>
          <p:cNvSpPr/>
          <p:nvPr/>
        </p:nvSpPr>
        <p:spPr>
          <a:xfrm>
            <a:off x="5220072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0" name="Ellipse 1849"/>
          <p:cNvSpPr/>
          <p:nvPr/>
        </p:nvSpPr>
        <p:spPr>
          <a:xfrm>
            <a:off x="565212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1" name="Ellipse 1850"/>
          <p:cNvSpPr/>
          <p:nvPr/>
        </p:nvSpPr>
        <p:spPr>
          <a:xfrm>
            <a:off x="5652120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2" name="Ellipse 1851"/>
          <p:cNvSpPr/>
          <p:nvPr/>
        </p:nvSpPr>
        <p:spPr>
          <a:xfrm>
            <a:off x="5652120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3" name="Ellipse 1852"/>
          <p:cNvSpPr/>
          <p:nvPr/>
        </p:nvSpPr>
        <p:spPr>
          <a:xfrm>
            <a:off x="5652120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4" name="Ellipse 1853"/>
          <p:cNvSpPr/>
          <p:nvPr/>
        </p:nvSpPr>
        <p:spPr>
          <a:xfrm>
            <a:off x="5868144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5" name="Ellipse 1854"/>
          <p:cNvSpPr/>
          <p:nvPr/>
        </p:nvSpPr>
        <p:spPr>
          <a:xfrm>
            <a:off x="5580112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6" name="Ellipse 1855"/>
          <p:cNvSpPr/>
          <p:nvPr/>
        </p:nvSpPr>
        <p:spPr>
          <a:xfrm>
            <a:off x="637220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7" name="Ellipse 1856"/>
          <p:cNvSpPr/>
          <p:nvPr/>
        </p:nvSpPr>
        <p:spPr>
          <a:xfrm>
            <a:off x="5940152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8" name="Ellipse 1857"/>
          <p:cNvSpPr/>
          <p:nvPr/>
        </p:nvSpPr>
        <p:spPr>
          <a:xfrm>
            <a:off x="5940152" y="50851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0" name="Ellipse 1859"/>
          <p:cNvSpPr/>
          <p:nvPr/>
        </p:nvSpPr>
        <p:spPr>
          <a:xfrm>
            <a:off x="6444208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1" name="Ellipse 1860"/>
          <p:cNvSpPr/>
          <p:nvPr/>
        </p:nvSpPr>
        <p:spPr>
          <a:xfrm>
            <a:off x="6156176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2" name="Ellipse 1861"/>
          <p:cNvSpPr/>
          <p:nvPr/>
        </p:nvSpPr>
        <p:spPr>
          <a:xfrm>
            <a:off x="6084168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3" name="Ellipse 1862"/>
          <p:cNvSpPr/>
          <p:nvPr/>
        </p:nvSpPr>
        <p:spPr>
          <a:xfrm>
            <a:off x="6300192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4" name="Ellipse 1863"/>
          <p:cNvSpPr/>
          <p:nvPr/>
        </p:nvSpPr>
        <p:spPr>
          <a:xfrm>
            <a:off x="6228184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5" name="Ellipse 1864"/>
          <p:cNvSpPr/>
          <p:nvPr/>
        </p:nvSpPr>
        <p:spPr>
          <a:xfrm>
            <a:off x="6228184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6" name="Ellipse 1865"/>
          <p:cNvSpPr/>
          <p:nvPr/>
        </p:nvSpPr>
        <p:spPr>
          <a:xfrm>
            <a:off x="6084168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7" name="Ellipse 1866"/>
          <p:cNvSpPr/>
          <p:nvPr/>
        </p:nvSpPr>
        <p:spPr>
          <a:xfrm>
            <a:off x="6372200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8" name="Ellipse 1867"/>
          <p:cNvSpPr/>
          <p:nvPr/>
        </p:nvSpPr>
        <p:spPr>
          <a:xfrm>
            <a:off x="6300192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9" name="Ellipse 1868"/>
          <p:cNvSpPr/>
          <p:nvPr/>
        </p:nvSpPr>
        <p:spPr>
          <a:xfrm>
            <a:off x="6156176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0" name="Ellipse 1869"/>
          <p:cNvSpPr/>
          <p:nvPr/>
        </p:nvSpPr>
        <p:spPr>
          <a:xfrm>
            <a:off x="6228184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1" name="Ellipse 1870"/>
          <p:cNvSpPr/>
          <p:nvPr/>
        </p:nvSpPr>
        <p:spPr>
          <a:xfrm>
            <a:off x="6300192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2" name="Ellipse 1871"/>
          <p:cNvSpPr/>
          <p:nvPr/>
        </p:nvSpPr>
        <p:spPr>
          <a:xfrm>
            <a:off x="6084168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3" name="Ellipse 1872"/>
          <p:cNvSpPr/>
          <p:nvPr/>
        </p:nvSpPr>
        <p:spPr>
          <a:xfrm>
            <a:off x="6444208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4" name="Ellipse 1873"/>
          <p:cNvSpPr/>
          <p:nvPr/>
        </p:nvSpPr>
        <p:spPr>
          <a:xfrm>
            <a:off x="6084168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5" name="Ellipse 1874"/>
          <p:cNvSpPr/>
          <p:nvPr/>
        </p:nvSpPr>
        <p:spPr>
          <a:xfrm>
            <a:off x="6084168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6" name="Ellipse 1875"/>
          <p:cNvSpPr/>
          <p:nvPr/>
        </p:nvSpPr>
        <p:spPr>
          <a:xfrm>
            <a:off x="608416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7" name="Ellipse 1876"/>
          <p:cNvSpPr/>
          <p:nvPr/>
        </p:nvSpPr>
        <p:spPr>
          <a:xfrm>
            <a:off x="608416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8" name="Ellipse 1877"/>
          <p:cNvSpPr/>
          <p:nvPr/>
        </p:nvSpPr>
        <p:spPr>
          <a:xfrm>
            <a:off x="6084168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9" name="Ellipse 1878"/>
          <p:cNvSpPr/>
          <p:nvPr/>
        </p:nvSpPr>
        <p:spPr>
          <a:xfrm>
            <a:off x="6084168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0" name="Ellipse 1879"/>
          <p:cNvSpPr/>
          <p:nvPr/>
        </p:nvSpPr>
        <p:spPr>
          <a:xfrm>
            <a:off x="6084168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1" name="Ellipse 1880"/>
          <p:cNvSpPr/>
          <p:nvPr/>
        </p:nvSpPr>
        <p:spPr>
          <a:xfrm>
            <a:off x="6084168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2" name="Ellipse 1881"/>
          <p:cNvSpPr/>
          <p:nvPr/>
        </p:nvSpPr>
        <p:spPr>
          <a:xfrm>
            <a:off x="6084168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3" name="Ellipse 1882"/>
          <p:cNvSpPr/>
          <p:nvPr/>
        </p:nvSpPr>
        <p:spPr>
          <a:xfrm>
            <a:off x="6084168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4" name="Ellipse 1883"/>
          <p:cNvSpPr/>
          <p:nvPr/>
        </p:nvSpPr>
        <p:spPr>
          <a:xfrm>
            <a:off x="6084168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5" name="Ellipse 1884"/>
          <p:cNvSpPr/>
          <p:nvPr/>
        </p:nvSpPr>
        <p:spPr>
          <a:xfrm>
            <a:off x="6084168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6" name="Ellipse 1885"/>
          <p:cNvSpPr/>
          <p:nvPr/>
        </p:nvSpPr>
        <p:spPr>
          <a:xfrm>
            <a:off x="6444208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7" name="Ellipse 1886"/>
          <p:cNvSpPr/>
          <p:nvPr/>
        </p:nvSpPr>
        <p:spPr>
          <a:xfrm>
            <a:off x="6300192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8" name="Ellipse 1887"/>
          <p:cNvSpPr/>
          <p:nvPr/>
        </p:nvSpPr>
        <p:spPr>
          <a:xfrm>
            <a:off x="6516216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9" name="Ellipse 1888"/>
          <p:cNvSpPr/>
          <p:nvPr/>
        </p:nvSpPr>
        <p:spPr>
          <a:xfrm>
            <a:off x="6516216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0" name="Ellipse 1889"/>
          <p:cNvSpPr/>
          <p:nvPr/>
        </p:nvSpPr>
        <p:spPr>
          <a:xfrm>
            <a:off x="6516216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1" name="Ellipse 1890"/>
          <p:cNvSpPr/>
          <p:nvPr/>
        </p:nvSpPr>
        <p:spPr>
          <a:xfrm>
            <a:off x="6516216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2" name="Ellipse 1891"/>
          <p:cNvSpPr/>
          <p:nvPr/>
        </p:nvSpPr>
        <p:spPr>
          <a:xfrm>
            <a:off x="6516216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3" name="Ellipse 1892"/>
          <p:cNvSpPr/>
          <p:nvPr/>
        </p:nvSpPr>
        <p:spPr>
          <a:xfrm>
            <a:off x="6516216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4" name="Ellipse 1893"/>
          <p:cNvSpPr/>
          <p:nvPr/>
        </p:nvSpPr>
        <p:spPr>
          <a:xfrm>
            <a:off x="6516216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5" name="Ellipse 1894"/>
          <p:cNvSpPr/>
          <p:nvPr/>
        </p:nvSpPr>
        <p:spPr>
          <a:xfrm>
            <a:off x="6300192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6" name="Ellipse 1895"/>
          <p:cNvSpPr/>
          <p:nvPr/>
        </p:nvSpPr>
        <p:spPr>
          <a:xfrm>
            <a:off x="6372200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7" name="Ellipse 1896"/>
          <p:cNvSpPr/>
          <p:nvPr/>
        </p:nvSpPr>
        <p:spPr>
          <a:xfrm>
            <a:off x="6444208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8" name="Ellipse 1897"/>
          <p:cNvSpPr/>
          <p:nvPr/>
        </p:nvSpPr>
        <p:spPr>
          <a:xfrm>
            <a:off x="6516216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9" name="Ellipse 1898"/>
          <p:cNvSpPr/>
          <p:nvPr/>
        </p:nvSpPr>
        <p:spPr>
          <a:xfrm>
            <a:off x="6516216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0" name="Ellipse 1899"/>
          <p:cNvSpPr/>
          <p:nvPr/>
        </p:nvSpPr>
        <p:spPr>
          <a:xfrm>
            <a:off x="6444208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1" name="Ellipse 1900"/>
          <p:cNvSpPr/>
          <p:nvPr/>
        </p:nvSpPr>
        <p:spPr>
          <a:xfrm>
            <a:off x="6228184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2" name="Ellipse 1901"/>
          <p:cNvSpPr/>
          <p:nvPr/>
        </p:nvSpPr>
        <p:spPr>
          <a:xfrm>
            <a:off x="6156176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3" name="Ellipse 1902"/>
          <p:cNvSpPr/>
          <p:nvPr/>
        </p:nvSpPr>
        <p:spPr>
          <a:xfrm>
            <a:off x="6228184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4" name="Ellipse 1903"/>
          <p:cNvSpPr/>
          <p:nvPr/>
        </p:nvSpPr>
        <p:spPr>
          <a:xfrm>
            <a:off x="6156176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5" name="Ellipse 1904"/>
          <p:cNvSpPr/>
          <p:nvPr/>
        </p:nvSpPr>
        <p:spPr>
          <a:xfrm>
            <a:off x="6156176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6" name="Ellipse 1905"/>
          <p:cNvSpPr/>
          <p:nvPr/>
        </p:nvSpPr>
        <p:spPr>
          <a:xfrm>
            <a:off x="6156176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7" name="Ellipse 1906"/>
          <p:cNvSpPr/>
          <p:nvPr/>
        </p:nvSpPr>
        <p:spPr>
          <a:xfrm>
            <a:off x="6156176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8" name="Ellipse 1907"/>
          <p:cNvSpPr/>
          <p:nvPr/>
        </p:nvSpPr>
        <p:spPr>
          <a:xfrm>
            <a:off x="6156176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9" name="Ellipse 1908"/>
          <p:cNvSpPr/>
          <p:nvPr/>
        </p:nvSpPr>
        <p:spPr>
          <a:xfrm>
            <a:off x="6156176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0" name="Ellipse 1909"/>
          <p:cNvSpPr/>
          <p:nvPr/>
        </p:nvSpPr>
        <p:spPr>
          <a:xfrm>
            <a:off x="6156176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1" name="Ellipse 1910"/>
          <p:cNvSpPr/>
          <p:nvPr/>
        </p:nvSpPr>
        <p:spPr>
          <a:xfrm>
            <a:off x="6156176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2" name="Ellipse 1911"/>
          <p:cNvSpPr/>
          <p:nvPr/>
        </p:nvSpPr>
        <p:spPr>
          <a:xfrm>
            <a:off x="6156176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3" name="Ellipse 1912"/>
          <p:cNvSpPr/>
          <p:nvPr/>
        </p:nvSpPr>
        <p:spPr>
          <a:xfrm>
            <a:off x="6156176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4" name="Ellipse 1913"/>
          <p:cNvSpPr/>
          <p:nvPr/>
        </p:nvSpPr>
        <p:spPr>
          <a:xfrm>
            <a:off x="6372200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5" name="Ellipse 1914"/>
          <p:cNvSpPr/>
          <p:nvPr/>
        </p:nvSpPr>
        <p:spPr>
          <a:xfrm>
            <a:off x="6300192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6" name="Ellipse 1915"/>
          <p:cNvSpPr/>
          <p:nvPr/>
        </p:nvSpPr>
        <p:spPr>
          <a:xfrm>
            <a:off x="6372200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7" name="Ellipse 1916"/>
          <p:cNvSpPr/>
          <p:nvPr/>
        </p:nvSpPr>
        <p:spPr>
          <a:xfrm>
            <a:off x="6300192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8" name="Ellipse 1917"/>
          <p:cNvSpPr/>
          <p:nvPr/>
        </p:nvSpPr>
        <p:spPr>
          <a:xfrm>
            <a:off x="6228184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9" name="Ellipse 1918"/>
          <p:cNvSpPr/>
          <p:nvPr/>
        </p:nvSpPr>
        <p:spPr>
          <a:xfrm>
            <a:off x="6228184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0" name="Ellipse 1919"/>
          <p:cNvSpPr/>
          <p:nvPr/>
        </p:nvSpPr>
        <p:spPr>
          <a:xfrm>
            <a:off x="6228184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1" name="Ellipse 1920"/>
          <p:cNvSpPr/>
          <p:nvPr/>
        </p:nvSpPr>
        <p:spPr>
          <a:xfrm>
            <a:off x="6228184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2" name="Ellipse 1921"/>
          <p:cNvSpPr/>
          <p:nvPr/>
        </p:nvSpPr>
        <p:spPr>
          <a:xfrm>
            <a:off x="6228184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3" name="Ellipse 1922"/>
          <p:cNvSpPr/>
          <p:nvPr/>
        </p:nvSpPr>
        <p:spPr>
          <a:xfrm>
            <a:off x="6228184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4" name="Ellipse 1923"/>
          <p:cNvSpPr/>
          <p:nvPr/>
        </p:nvSpPr>
        <p:spPr>
          <a:xfrm>
            <a:off x="6228184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5" name="Ellipse 1924"/>
          <p:cNvSpPr/>
          <p:nvPr/>
        </p:nvSpPr>
        <p:spPr>
          <a:xfrm>
            <a:off x="6228184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6" name="Ellipse 1925"/>
          <p:cNvSpPr/>
          <p:nvPr/>
        </p:nvSpPr>
        <p:spPr>
          <a:xfrm>
            <a:off x="6228184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7" name="Ellipse 1926"/>
          <p:cNvSpPr/>
          <p:nvPr/>
        </p:nvSpPr>
        <p:spPr>
          <a:xfrm>
            <a:off x="6300192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8" name="Ellipse 1927"/>
          <p:cNvSpPr/>
          <p:nvPr/>
        </p:nvSpPr>
        <p:spPr>
          <a:xfrm>
            <a:off x="5796136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9" name="Ellipse 1928"/>
          <p:cNvSpPr/>
          <p:nvPr/>
        </p:nvSpPr>
        <p:spPr>
          <a:xfrm>
            <a:off x="5868144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0" name="Ellipse 1929"/>
          <p:cNvSpPr/>
          <p:nvPr/>
        </p:nvSpPr>
        <p:spPr>
          <a:xfrm>
            <a:off x="5796136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1" name="Ellipse 1930"/>
          <p:cNvSpPr/>
          <p:nvPr/>
        </p:nvSpPr>
        <p:spPr>
          <a:xfrm>
            <a:off x="5868144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2" name="Ellipse 1931"/>
          <p:cNvSpPr/>
          <p:nvPr/>
        </p:nvSpPr>
        <p:spPr>
          <a:xfrm>
            <a:off x="5724128" y="537321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3" name="Ellipse 1932"/>
          <p:cNvSpPr/>
          <p:nvPr/>
        </p:nvSpPr>
        <p:spPr>
          <a:xfrm>
            <a:off x="644420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4" name="Ellipse 1933"/>
          <p:cNvSpPr/>
          <p:nvPr/>
        </p:nvSpPr>
        <p:spPr>
          <a:xfrm>
            <a:off x="6300192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5" name="Ellipse 1934"/>
          <p:cNvSpPr/>
          <p:nvPr/>
        </p:nvSpPr>
        <p:spPr>
          <a:xfrm>
            <a:off x="6300192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6" name="Ellipse 1935"/>
          <p:cNvSpPr/>
          <p:nvPr/>
        </p:nvSpPr>
        <p:spPr>
          <a:xfrm>
            <a:off x="6372200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7" name="Ellipse 1936"/>
          <p:cNvSpPr/>
          <p:nvPr/>
        </p:nvSpPr>
        <p:spPr>
          <a:xfrm>
            <a:off x="6444208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8" name="Ellipse 1937"/>
          <p:cNvSpPr/>
          <p:nvPr/>
        </p:nvSpPr>
        <p:spPr>
          <a:xfrm>
            <a:off x="6300192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9" name="Ellipse 1938"/>
          <p:cNvSpPr/>
          <p:nvPr/>
        </p:nvSpPr>
        <p:spPr>
          <a:xfrm>
            <a:off x="6300192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0" name="Ellipse 1939"/>
          <p:cNvSpPr/>
          <p:nvPr/>
        </p:nvSpPr>
        <p:spPr>
          <a:xfrm>
            <a:off x="6372200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1" name="Ellipse 1940"/>
          <p:cNvSpPr/>
          <p:nvPr/>
        </p:nvSpPr>
        <p:spPr>
          <a:xfrm>
            <a:off x="6372200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2" name="Ellipse 1941"/>
          <p:cNvSpPr/>
          <p:nvPr/>
        </p:nvSpPr>
        <p:spPr>
          <a:xfrm>
            <a:off x="637220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3" name="Ellipse 1942"/>
          <p:cNvSpPr/>
          <p:nvPr/>
        </p:nvSpPr>
        <p:spPr>
          <a:xfrm>
            <a:off x="6300192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4" name="Ellipse 1943"/>
          <p:cNvSpPr/>
          <p:nvPr/>
        </p:nvSpPr>
        <p:spPr>
          <a:xfrm>
            <a:off x="637220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5" name="Ellipse 1944"/>
          <p:cNvSpPr/>
          <p:nvPr/>
        </p:nvSpPr>
        <p:spPr>
          <a:xfrm>
            <a:off x="6452592" y="55256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6" name="Ellipse 1945"/>
          <p:cNvSpPr/>
          <p:nvPr/>
        </p:nvSpPr>
        <p:spPr>
          <a:xfrm>
            <a:off x="6444208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7" name="Ellipse 1946"/>
          <p:cNvSpPr/>
          <p:nvPr/>
        </p:nvSpPr>
        <p:spPr>
          <a:xfrm>
            <a:off x="6516216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8" name="Ellipse 1947"/>
          <p:cNvSpPr/>
          <p:nvPr/>
        </p:nvSpPr>
        <p:spPr>
          <a:xfrm>
            <a:off x="6516216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9" name="Ellipse 1948"/>
          <p:cNvSpPr/>
          <p:nvPr/>
        </p:nvSpPr>
        <p:spPr>
          <a:xfrm>
            <a:off x="6516216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0" name="Ellipse 1949"/>
          <p:cNvSpPr/>
          <p:nvPr/>
        </p:nvSpPr>
        <p:spPr>
          <a:xfrm>
            <a:off x="6588224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1" name="Ellipse 1950"/>
          <p:cNvSpPr/>
          <p:nvPr/>
        </p:nvSpPr>
        <p:spPr>
          <a:xfrm>
            <a:off x="6588224" y="60932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2" name="Ellipse 1951"/>
          <p:cNvSpPr/>
          <p:nvPr/>
        </p:nvSpPr>
        <p:spPr>
          <a:xfrm>
            <a:off x="6588224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3" name="Ellipse 1952"/>
          <p:cNvSpPr/>
          <p:nvPr/>
        </p:nvSpPr>
        <p:spPr>
          <a:xfrm>
            <a:off x="6588224" y="62373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4" name="Ellipse 1953"/>
          <p:cNvSpPr/>
          <p:nvPr/>
        </p:nvSpPr>
        <p:spPr>
          <a:xfrm>
            <a:off x="6588224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5" name="Ellipse 1954"/>
          <p:cNvSpPr/>
          <p:nvPr/>
        </p:nvSpPr>
        <p:spPr>
          <a:xfrm>
            <a:off x="6588224" y="63813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6" name="Ellipse 1955"/>
          <p:cNvSpPr/>
          <p:nvPr/>
        </p:nvSpPr>
        <p:spPr>
          <a:xfrm>
            <a:off x="6588224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7" name="Ellipse 1956"/>
          <p:cNvSpPr/>
          <p:nvPr/>
        </p:nvSpPr>
        <p:spPr>
          <a:xfrm>
            <a:off x="6588224" y="65253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8" name="Ellipse 1957"/>
          <p:cNvSpPr/>
          <p:nvPr/>
        </p:nvSpPr>
        <p:spPr>
          <a:xfrm>
            <a:off x="6588224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9" name="Ellipse 1958"/>
          <p:cNvSpPr/>
          <p:nvPr/>
        </p:nvSpPr>
        <p:spPr>
          <a:xfrm>
            <a:off x="6588224" y="65253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0" name="Ellipse 1959"/>
          <p:cNvSpPr/>
          <p:nvPr/>
        </p:nvSpPr>
        <p:spPr>
          <a:xfrm>
            <a:off x="6588224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1" name="Ellipse 1960"/>
          <p:cNvSpPr/>
          <p:nvPr/>
        </p:nvSpPr>
        <p:spPr>
          <a:xfrm>
            <a:off x="572412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2" name="Ellipse 1961"/>
          <p:cNvSpPr/>
          <p:nvPr/>
        </p:nvSpPr>
        <p:spPr>
          <a:xfrm>
            <a:off x="5724128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3" name="Ellipse 1962"/>
          <p:cNvSpPr/>
          <p:nvPr/>
        </p:nvSpPr>
        <p:spPr>
          <a:xfrm>
            <a:off x="5724128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4" name="Ellipse 1963"/>
          <p:cNvSpPr/>
          <p:nvPr/>
        </p:nvSpPr>
        <p:spPr>
          <a:xfrm>
            <a:off x="5724128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5" name="Ellipse 1964"/>
          <p:cNvSpPr/>
          <p:nvPr/>
        </p:nvSpPr>
        <p:spPr>
          <a:xfrm>
            <a:off x="5724128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6" name="Ellipse 1965"/>
          <p:cNvSpPr/>
          <p:nvPr/>
        </p:nvSpPr>
        <p:spPr>
          <a:xfrm>
            <a:off x="5724128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7" name="Ellipse 1966"/>
          <p:cNvSpPr/>
          <p:nvPr/>
        </p:nvSpPr>
        <p:spPr>
          <a:xfrm>
            <a:off x="5724128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8" name="Ellipse 1967"/>
          <p:cNvSpPr/>
          <p:nvPr/>
        </p:nvSpPr>
        <p:spPr>
          <a:xfrm>
            <a:off x="5724128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9" name="Ellipse 1968"/>
          <p:cNvSpPr/>
          <p:nvPr/>
        </p:nvSpPr>
        <p:spPr>
          <a:xfrm>
            <a:off x="5724128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0" name="Ellipse 1969"/>
          <p:cNvSpPr/>
          <p:nvPr/>
        </p:nvSpPr>
        <p:spPr>
          <a:xfrm>
            <a:off x="5724128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1" name="Ellipse 1970"/>
          <p:cNvSpPr/>
          <p:nvPr/>
        </p:nvSpPr>
        <p:spPr>
          <a:xfrm>
            <a:off x="5724128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2" name="Ellipse 1971"/>
          <p:cNvSpPr/>
          <p:nvPr/>
        </p:nvSpPr>
        <p:spPr>
          <a:xfrm>
            <a:off x="5724128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3" name="Ellipse 1972"/>
          <p:cNvSpPr/>
          <p:nvPr/>
        </p:nvSpPr>
        <p:spPr>
          <a:xfrm>
            <a:off x="5724128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4" name="Ellipse 1973"/>
          <p:cNvSpPr/>
          <p:nvPr/>
        </p:nvSpPr>
        <p:spPr>
          <a:xfrm>
            <a:off x="5724128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5" name="Ellipse 1974"/>
          <p:cNvSpPr/>
          <p:nvPr/>
        </p:nvSpPr>
        <p:spPr>
          <a:xfrm>
            <a:off x="5940152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6" name="Ellipse 1975"/>
          <p:cNvSpPr/>
          <p:nvPr/>
        </p:nvSpPr>
        <p:spPr>
          <a:xfrm>
            <a:off x="5940152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7" name="Ellipse 1976"/>
          <p:cNvSpPr/>
          <p:nvPr/>
        </p:nvSpPr>
        <p:spPr>
          <a:xfrm>
            <a:off x="5868144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8" name="Ellipse 1977"/>
          <p:cNvSpPr/>
          <p:nvPr/>
        </p:nvSpPr>
        <p:spPr>
          <a:xfrm>
            <a:off x="5796136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9" name="Ellipse 1978"/>
          <p:cNvSpPr/>
          <p:nvPr/>
        </p:nvSpPr>
        <p:spPr>
          <a:xfrm>
            <a:off x="5940152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0" name="Ellipse 1979"/>
          <p:cNvSpPr/>
          <p:nvPr/>
        </p:nvSpPr>
        <p:spPr>
          <a:xfrm>
            <a:off x="5724128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1" name="Ellipse 1980"/>
          <p:cNvSpPr/>
          <p:nvPr/>
        </p:nvSpPr>
        <p:spPr>
          <a:xfrm>
            <a:off x="5724128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2" name="Ellipse 1981"/>
          <p:cNvSpPr/>
          <p:nvPr/>
        </p:nvSpPr>
        <p:spPr>
          <a:xfrm>
            <a:off x="5724128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3" name="Ellipse 1982"/>
          <p:cNvSpPr/>
          <p:nvPr/>
        </p:nvSpPr>
        <p:spPr>
          <a:xfrm>
            <a:off x="5724128" y="45091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4" name="Ellipse 1983"/>
          <p:cNvSpPr/>
          <p:nvPr/>
        </p:nvSpPr>
        <p:spPr>
          <a:xfrm>
            <a:off x="5724128" y="43651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5" name="Ellipse 1984"/>
          <p:cNvSpPr/>
          <p:nvPr/>
        </p:nvSpPr>
        <p:spPr>
          <a:xfrm>
            <a:off x="5724128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6" name="Ellipse 1985"/>
          <p:cNvSpPr/>
          <p:nvPr/>
        </p:nvSpPr>
        <p:spPr>
          <a:xfrm>
            <a:off x="572412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7" name="Ellipse 1986"/>
          <p:cNvSpPr/>
          <p:nvPr/>
        </p:nvSpPr>
        <p:spPr>
          <a:xfrm>
            <a:off x="5724128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2" name="Ellipse 1841"/>
          <p:cNvSpPr/>
          <p:nvPr/>
        </p:nvSpPr>
        <p:spPr>
          <a:xfrm>
            <a:off x="5652120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8" name="Ellipse 1987"/>
          <p:cNvSpPr/>
          <p:nvPr/>
        </p:nvSpPr>
        <p:spPr>
          <a:xfrm>
            <a:off x="5580112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9" name="Ellipse 1988"/>
          <p:cNvSpPr/>
          <p:nvPr/>
        </p:nvSpPr>
        <p:spPr>
          <a:xfrm>
            <a:off x="5652120" y="46531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0" name="Ellipse 1989"/>
          <p:cNvSpPr/>
          <p:nvPr/>
        </p:nvSpPr>
        <p:spPr>
          <a:xfrm>
            <a:off x="5652120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1" name="Ellipse 1990"/>
          <p:cNvSpPr/>
          <p:nvPr/>
        </p:nvSpPr>
        <p:spPr>
          <a:xfrm>
            <a:off x="5652120" y="47971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2" name="Ellipse 1991"/>
          <p:cNvSpPr/>
          <p:nvPr/>
        </p:nvSpPr>
        <p:spPr>
          <a:xfrm>
            <a:off x="5652120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3" name="Ellipse 1992"/>
          <p:cNvSpPr/>
          <p:nvPr/>
        </p:nvSpPr>
        <p:spPr>
          <a:xfrm>
            <a:off x="5940152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4" name="Ellipse 1993"/>
          <p:cNvSpPr/>
          <p:nvPr/>
        </p:nvSpPr>
        <p:spPr>
          <a:xfrm>
            <a:off x="5940152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5" name="Ellipse 1994"/>
          <p:cNvSpPr/>
          <p:nvPr/>
        </p:nvSpPr>
        <p:spPr>
          <a:xfrm>
            <a:off x="5940152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6" name="Ellipse 1995"/>
          <p:cNvSpPr/>
          <p:nvPr/>
        </p:nvSpPr>
        <p:spPr>
          <a:xfrm>
            <a:off x="5940152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7" name="Ellipse 1996"/>
          <p:cNvSpPr/>
          <p:nvPr/>
        </p:nvSpPr>
        <p:spPr>
          <a:xfrm>
            <a:off x="5940152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8" name="Ellipse 1997"/>
          <p:cNvSpPr/>
          <p:nvPr/>
        </p:nvSpPr>
        <p:spPr>
          <a:xfrm>
            <a:off x="5940152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9" name="Ellipse 1998"/>
          <p:cNvSpPr/>
          <p:nvPr/>
        </p:nvSpPr>
        <p:spPr>
          <a:xfrm>
            <a:off x="5940152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0" name="Ellipse 1999"/>
          <p:cNvSpPr/>
          <p:nvPr/>
        </p:nvSpPr>
        <p:spPr>
          <a:xfrm>
            <a:off x="5940152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1" name="Ellipse 2000"/>
          <p:cNvSpPr/>
          <p:nvPr/>
        </p:nvSpPr>
        <p:spPr>
          <a:xfrm>
            <a:off x="5940152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2" name="Ellipse 2001"/>
          <p:cNvSpPr/>
          <p:nvPr/>
        </p:nvSpPr>
        <p:spPr>
          <a:xfrm>
            <a:off x="5940152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3" name="Ellipse 2002"/>
          <p:cNvSpPr/>
          <p:nvPr/>
        </p:nvSpPr>
        <p:spPr>
          <a:xfrm>
            <a:off x="5940152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4" name="Ellipse 2003"/>
          <p:cNvSpPr/>
          <p:nvPr/>
        </p:nvSpPr>
        <p:spPr>
          <a:xfrm>
            <a:off x="5940152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5" name="Ellipse 2004"/>
          <p:cNvSpPr/>
          <p:nvPr/>
        </p:nvSpPr>
        <p:spPr>
          <a:xfrm>
            <a:off x="5940152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6" name="Ellipse 2005"/>
          <p:cNvSpPr/>
          <p:nvPr/>
        </p:nvSpPr>
        <p:spPr>
          <a:xfrm>
            <a:off x="5868144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7" name="Ellipse 2006"/>
          <p:cNvSpPr/>
          <p:nvPr/>
        </p:nvSpPr>
        <p:spPr>
          <a:xfrm>
            <a:off x="5796136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8" name="Ellipse 2007"/>
          <p:cNvSpPr/>
          <p:nvPr/>
        </p:nvSpPr>
        <p:spPr>
          <a:xfrm>
            <a:off x="5796136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9" name="Ellipse 2008"/>
          <p:cNvSpPr/>
          <p:nvPr/>
        </p:nvSpPr>
        <p:spPr>
          <a:xfrm>
            <a:off x="5868144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0" name="Ellipse 2009"/>
          <p:cNvSpPr/>
          <p:nvPr/>
        </p:nvSpPr>
        <p:spPr>
          <a:xfrm>
            <a:off x="5868144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1" name="Ellipse 2010"/>
          <p:cNvSpPr/>
          <p:nvPr/>
        </p:nvSpPr>
        <p:spPr>
          <a:xfrm>
            <a:off x="5796136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2" name="Ellipse 2011"/>
          <p:cNvSpPr/>
          <p:nvPr/>
        </p:nvSpPr>
        <p:spPr>
          <a:xfrm>
            <a:off x="5796136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3" name="Ellipse 2012"/>
          <p:cNvSpPr/>
          <p:nvPr/>
        </p:nvSpPr>
        <p:spPr>
          <a:xfrm>
            <a:off x="5796136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4" name="Ellipse 2013"/>
          <p:cNvSpPr/>
          <p:nvPr/>
        </p:nvSpPr>
        <p:spPr>
          <a:xfrm>
            <a:off x="5868144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5" name="Ellipse 2014"/>
          <p:cNvSpPr/>
          <p:nvPr/>
        </p:nvSpPr>
        <p:spPr>
          <a:xfrm>
            <a:off x="5796136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6" name="Ellipse 2015"/>
          <p:cNvSpPr/>
          <p:nvPr/>
        </p:nvSpPr>
        <p:spPr>
          <a:xfrm>
            <a:off x="5868144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7" name="Ellipse 2016"/>
          <p:cNvSpPr/>
          <p:nvPr/>
        </p:nvSpPr>
        <p:spPr>
          <a:xfrm>
            <a:off x="5868144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8" name="Ellipse 2017"/>
          <p:cNvSpPr/>
          <p:nvPr/>
        </p:nvSpPr>
        <p:spPr>
          <a:xfrm>
            <a:off x="5796136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9" name="Ellipse 2018"/>
          <p:cNvSpPr/>
          <p:nvPr/>
        </p:nvSpPr>
        <p:spPr>
          <a:xfrm>
            <a:off x="5796136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0" name="Ellipse 2019"/>
          <p:cNvSpPr/>
          <p:nvPr/>
        </p:nvSpPr>
        <p:spPr>
          <a:xfrm>
            <a:off x="5940152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1" name="Ellipse 2020"/>
          <p:cNvSpPr/>
          <p:nvPr/>
        </p:nvSpPr>
        <p:spPr>
          <a:xfrm>
            <a:off x="5292080" y="45811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2" name="Ellipse 2021"/>
          <p:cNvSpPr/>
          <p:nvPr/>
        </p:nvSpPr>
        <p:spPr>
          <a:xfrm>
            <a:off x="5364088" y="45091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3" name="Ellipse 2022"/>
          <p:cNvSpPr/>
          <p:nvPr/>
        </p:nvSpPr>
        <p:spPr>
          <a:xfrm>
            <a:off x="5436096" y="45091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4" name="Ellipse 2023"/>
          <p:cNvSpPr/>
          <p:nvPr/>
        </p:nvSpPr>
        <p:spPr>
          <a:xfrm>
            <a:off x="5436096" y="44371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5" name="Ellipse 2024"/>
          <p:cNvSpPr/>
          <p:nvPr/>
        </p:nvSpPr>
        <p:spPr>
          <a:xfrm>
            <a:off x="5508104" y="43651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6" name="Ellipse 2025"/>
          <p:cNvSpPr/>
          <p:nvPr/>
        </p:nvSpPr>
        <p:spPr>
          <a:xfrm>
            <a:off x="5508104" y="42930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7" name="Ellipse 2026"/>
          <p:cNvSpPr/>
          <p:nvPr/>
        </p:nvSpPr>
        <p:spPr>
          <a:xfrm>
            <a:off x="5580112" y="42210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8" name="Ellipse 2027"/>
          <p:cNvSpPr/>
          <p:nvPr/>
        </p:nvSpPr>
        <p:spPr>
          <a:xfrm>
            <a:off x="5796136" y="6669360"/>
            <a:ext cx="216024" cy="18864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9" name="Ellipse 2028"/>
          <p:cNvSpPr/>
          <p:nvPr/>
        </p:nvSpPr>
        <p:spPr>
          <a:xfrm>
            <a:off x="5796136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0" name="Ellipse 2029"/>
          <p:cNvSpPr/>
          <p:nvPr/>
        </p:nvSpPr>
        <p:spPr>
          <a:xfrm>
            <a:off x="5796136" y="6597352"/>
            <a:ext cx="216024" cy="26064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1" name="Ellipse 2030"/>
          <p:cNvSpPr/>
          <p:nvPr/>
        </p:nvSpPr>
        <p:spPr>
          <a:xfrm>
            <a:off x="5796136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2" name="Ellipse 2031"/>
          <p:cNvSpPr/>
          <p:nvPr/>
        </p:nvSpPr>
        <p:spPr>
          <a:xfrm>
            <a:off x="5868144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3" name="Ellipse 2032"/>
          <p:cNvSpPr/>
          <p:nvPr/>
        </p:nvSpPr>
        <p:spPr>
          <a:xfrm>
            <a:off x="5868144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4" name="Ellipse 2033"/>
          <p:cNvSpPr/>
          <p:nvPr/>
        </p:nvSpPr>
        <p:spPr>
          <a:xfrm>
            <a:off x="5796136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5" name="Ellipse 2034"/>
          <p:cNvSpPr/>
          <p:nvPr/>
        </p:nvSpPr>
        <p:spPr>
          <a:xfrm>
            <a:off x="5652120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6" name="Ellipse 2035"/>
          <p:cNvSpPr/>
          <p:nvPr/>
        </p:nvSpPr>
        <p:spPr>
          <a:xfrm>
            <a:off x="5652120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8" name="Ellipse 2037"/>
          <p:cNvSpPr/>
          <p:nvPr/>
        </p:nvSpPr>
        <p:spPr>
          <a:xfrm>
            <a:off x="565212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9" name="Ellipse 2038"/>
          <p:cNvSpPr/>
          <p:nvPr/>
        </p:nvSpPr>
        <p:spPr>
          <a:xfrm>
            <a:off x="565212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0" name="Ellipse 2039"/>
          <p:cNvSpPr/>
          <p:nvPr/>
        </p:nvSpPr>
        <p:spPr>
          <a:xfrm>
            <a:off x="5652120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1" name="Ellipse 2040"/>
          <p:cNvSpPr/>
          <p:nvPr/>
        </p:nvSpPr>
        <p:spPr>
          <a:xfrm>
            <a:off x="5652120" y="60932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2" name="Ellipse 2041"/>
          <p:cNvSpPr/>
          <p:nvPr/>
        </p:nvSpPr>
        <p:spPr>
          <a:xfrm>
            <a:off x="5652120" y="62373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3" name="Ellipse 2042"/>
          <p:cNvSpPr/>
          <p:nvPr/>
        </p:nvSpPr>
        <p:spPr>
          <a:xfrm>
            <a:off x="5652120" y="63813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4" name="Ellipse 2043"/>
          <p:cNvSpPr/>
          <p:nvPr/>
        </p:nvSpPr>
        <p:spPr>
          <a:xfrm>
            <a:off x="5652120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5" name="Ellipse 2044"/>
          <p:cNvSpPr/>
          <p:nvPr/>
        </p:nvSpPr>
        <p:spPr>
          <a:xfrm>
            <a:off x="5652120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6" name="Ellipse 2045"/>
          <p:cNvSpPr/>
          <p:nvPr/>
        </p:nvSpPr>
        <p:spPr>
          <a:xfrm>
            <a:off x="565212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7" name="Ellipse 2046"/>
          <p:cNvSpPr/>
          <p:nvPr/>
        </p:nvSpPr>
        <p:spPr>
          <a:xfrm>
            <a:off x="5796136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8" name="Ellipse 2047"/>
          <p:cNvSpPr/>
          <p:nvPr/>
        </p:nvSpPr>
        <p:spPr>
          <a:xfrm>
            <a:off x="5940152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9" name="Ellipse 2048"/>
          <p:cNvSpPr/>
          <p:nvPr/>
        </p:nvSpPr>
        <p:spPr>
          <a:xfrm>
            <a:off x="5940152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0" name="Ellipse 2049"/>
          <p:cNvSpPr/>
          <p:nvPr/>
        </p:nvSpPr>
        <p:spPr>
          <a:xfrm>
            <a:off x="601216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1" name="Ellipse 2050"/>
          <p:cNvSpPr/>
          <p:nvPr/>
        </p:nvSpPr>
        <p:spPr>
          <a:xfrm>
            <a:off x="6012160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2" name="Ellipse 2051"/>
          <p:cNvSpPr/>
          <p:nvPr/>
        </p:nvSpPr>
        <p:spPr>
          <a:xfrm>
            <a:off x="6012160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3" name="Ellipse 2052"/>
          <p:cNvSpPr/>
          <p:nvPr/>
        </p:nvSpPr>
        <p:spPr>
          <a:xfrm>
            <a:off x="6012160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4" name="Ellipse 2053"/>
          <p:cNvSpPr/>
          <p:nvPr/>
        </p:nvSpPr>
        <p:spPr>
          <a:xfrm>
            <a:off x="6012160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5" name="Ellipse 2054"/>
          <p:cNvSpPr/>
          <p:nvPr/>
        </p:nvSpPr>
        <p:spPr>
          <a:xfrm>
            <a:off x="6012160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6" name="Ellipse 2055"/>
          <p:cNvSpPr/>
          <p:nvPr/>
        </p:nvSpPr>
        <p:spPr>
          <a:xfrm>
            <a:off x="6012160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7" name="Ellipse 2056"/>
          <p:cNvSpPr/>
          <p:nvPr/>
        </p:nvSpPr>
        <p:spPr>
          <a:xfrm>
            <a:off x="6012160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8" name="Ellipse 2057"/>
          <p:cNvSpPr/>
          <p:nvPr/>
        </p:nvSpPr>
        <p:spPr>
          <a:xfrm>
            <a:off x="6012160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9" name="Ellipse 2058"/>
          <p:cNvSpPr/>
          <p:nvPr/>
        </p:nvSpPr>
        <p:spPr>
          <a:xfrm>
            <a:off x="6012160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0" name="Ellipse 2059"/>
          <p:cNvSpPr/>
          <p:nvPr/>
        </p:nvSpPr>
        <p:spPr>
          <a:xfrm>
            <a:off x="6012160" y="659735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1" name="Ellipse 2060"/>
          <p:cNvSpPr/>
          <p:nvPr/>
        </p:nvSpPr>
        <p:spPr>
          <a:xfrm>
            <a:off x="5652120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2" name="Ellipse 2061"/>
          <p:cNvSpPr/>
          <p:nvPr/>
        </p:nvSpPr>
        <p:spPr>
          <a:xfrm>
            <a:off x="5580112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3" name="Ellipse 2062"/>
          <p:cNvSpPr/>
          <p:nvPr/>
        </p:nvSpPr>
        <p:spPr>
          <a:xfrm>
            <a:off x="5148064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4" name="Ellipse 2063"/>
          <p:cNvSpPr/>
          <p:nvPr/>
        </p:nvSpPr>
        <p:spPr>
          <a:xfrm>
            <a:off x="5148064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5" name="Ellipse 2064"/>
          <p:cNvSpPr/>
          <p:nvPr/>
        </p:nvSpPr>
        <p:spPr>
          <a:xfrm>
            <a:off x="5220072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6" name="Ellipse 2065"/>
          <p:cNvSpPr/>
          <p:nvPr/>
        </p:nvSpPr>
        <p:spPr>
          <a:xfrm>
            <a:off x="5076056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7" name="Ellipse 2066"/>
          <p:cNvSpPr/>
          <p:nvPr/>
        </p:nvSpPr>
        <p:spPr>
          <a:xfrm>
            <a:off x="5076056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8" name="Ellipse 2067"/>
          <p:cNvSpPr/>
          <p:nvPr/>
        </p:nvSpPr>
        <p:spPr>
          <a:xfrm>
            <a:off x="5220072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9" name="Ellipse 2068"/>
          <p:cNvSpPr/>
          <p:nvPr/>
        </p:nvSpPr>
        <p:spPr>
          <a:xfrm>
            <a:off x="5292080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0" name="Ellipse 2069"/>
          <p:cNvSpPr/>
          <p:nvPr/>
        </p:nvSpPr>
        <p:spPr>
          <a:xfrm>
            <a:off x="5220072" y="494116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1" name="Ellipse 2070"/>
          <p:cNvSpPr/>
          <p:nvPr/>
        </p:nvSpPr>
        <p:spPr>
          <a:xfrm>
            <a:off x="5220072" y="486916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2" name="Ellipse 2071"/>
          <p:cNvSpPr/>
          <p:nvPr/>
        </p:nvSpPr>
        <p:spPr>
          <a:xfrm>
            <a:off x="5292080" y="47971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3" name="Ellipse 2072"/>
          <p:cNvSpPr/>
          <p:nvPr/>
        </p:nvSpPr>
        <p:spPr>
          <a:xfrm>
            <a:off x="5364088" y="47251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4" name="Ellipse 2073"/>
          <p:cNvSpPr/>
          <p:nvPr/>
        </p:nvSpPr>
        <p:spPr>
          <a:xfrm>
            <a:off x="5220072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5" name="Ellipse 2074"/>
          <p:cNvSpPr/>
          <p:nvPr/>
        </p:nvSpPr>
        <p:spPr>
          <a:xfrm>
            <a:off x="5364088" y="46531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6" name="Ellipse 2075"/>
          <p:cNvSpPr/>
          <p:nvPr/>
        </p:nvSpPr>
        <p:spPr>
          <a:xfrm>
            <a:off x="5364088" y="45811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7" name="Ellipse 2076"/>
          <p:cNvSpPr/>
          <p:nvPr/>
        </p:nvSpPr>
        <p:spPr>
          <a:xfrm>
            <a:off x="5076056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8" name="Ellipse 2077"/>
          <p:cNvSpPr/>
          <p:nvPr/>
        </p:nvSpPr>
        <p:spPr>
          <a:xfrm>
            <a:off x="5148064" y="45091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9" name="Ellipse 2078"/>
          <p:cNvSpPr/>
          <p:nvPr/>
        </p:nvSpPr>
        <p:spPr>
          <a:xfrm>
            <a:off x="5220072" y="44371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0" name="Ellipse 2079"/>
          <p:cNvSpPr/>
          <p:nvPr/>
        </p:nvSpPr>
        <p:spPr>
          <a:xfrm>
            <a:off x="5292080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1" name="Ellipse 2080"/>
          <p:cNvSpPr/>
          <p:nvPr/>
        </p:nvSpPr>
        <p:spPr>
          <a:xfrm>
            <a:off x="5364088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2" name="Ellipse 2081"/>
          <p:cNvSpPr/>
          <p:nvPr/>
        </p:nvSpPr>
        <p:spPr>
          <a:xfrm>
            <a:off x="5436096" y="42210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3" name="Ellipse 2082"/>
          <p:cNvSpPr/>
          <p:nvPr/>
        </p:nvSpPr>
        <p:spPr>
          <a:xfrm>
            <a:off x="5004048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4" name="Ellipse 2083"/>
          <p:cNvSpPr/>
          <p:nvPr/>
        </p:nvSpPr>
        <p:spPr>
          <a:xfrm>
            <a:off x="500404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5" name="Ellipse 2084"/>
          <p:cNvSpPr/>
          <p:nvPr/>
        </p:nvSpPr>
        <p:spPr>
          <a:xfrm>
            <a:off x="5148064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6" name="Ellipse 2085"/>
          <p:cNvSpPr/>
          <p:nvPr/>
        </p:nvSpPr>
        <p:spPr>
          <a:xfrm>
            <a:off x="5292080" y="501317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7" name="Ellipse 2086"/>
          <p:cNvSpPr/>
          <p:nvPr/>
        </p:nvSpPr>
        <p:spPr>
          <a:xfrm>
            <a:off x="5652120" y="42930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8" name="Ellipse 2087"/>
          <p:cNvSpPr/>
          <p:nvPr/>
        </p:nvSpPr>
        <p:spPr>
          <a:xfrm>
            <a:off x="5580112" y="43651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9" name="Ellipse 2088"/>
          <p:cNvSpPr/>
          <p:nvPr/>
        </p:nvSpPr>
        <p:spPr>
          <a:xfrm>
            <a:off x="5508104" y="45811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0" name="Ellipse 2089"/>
          <p:cNvSpPr/>
          <p:nvPr/>
        </p:nvSpPr>
        <p:spPr>
          <a:xfrm>
            <a:off x="5436096" y="47251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1" name="Ellipse 2090"/>
          <p:cNvSpPr/>
          <p:nvPr/>
        </p:nvSpPr>
        <p:spPr>
          <a:xfrm>
            <a:off x="5364088" y="486916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2" name="Ellipse 2091"/>
          <p:cNvSpPr/>
          <p:nvPr/>
        </p:nvSpPr>
        <p:spPr>
          <a:xfrm>
            <a:off x="5004048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3" name="Ellipse 2092"/>
          <p:cNvSpPr/>
          <p:nvPr/>
        </p:nvSpPr>
        <p:spPr>
          <a:xfrm>
            <a:off x="5076056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4" name="Ellipse 2093"/>
          <p:cNvSpPr/>
          <p:nvPr/>
        </p:nvSpPr>
        <p:spPr>
          <a:xfrm>
            <a:off x="5004048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5" name="Ellipse 2094"/>
          <p:cNvSpPr/>
          <p:nvPr/>
        </p:nvSpPr>
        <p:spPr>
          <a:xfrm>
            <a:off x="5076056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6" name="Ellipse 2095"/>
          <p:cNvSpPr/>
          <p:nvPr/>
        </p:nvSpPr>
        <p:spPr>
          <a:xfrm>
            <a:off x="5004048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7" name="Ellipse 2096"/>
          <p:cNvSpPr/>
          <p:nvPr/>
        </p:nvSpPr>
        <p:spPr>
          <a:xfrm>
            <a:off x="5076056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8" name="Ellipse 2097"/>
          <p:cNvSpPr/>
          <p:nvPr/>
        </p:nvSpPr>
        <p:spPr>
          <a:xfrm>
            <a:off x="5148064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9" name="Ellipse 2098"/>
          <p:cNvSpPr/>
          <p:nvPr/>
        </p:nvSpPr>
        <p:spPr>
          <a:xfrm>
            <a:off x="5148064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0" name="Ellipse 2099"/>
          <p:cNvSpPr/>
          <p:nvPr/>
        </p:nvSpPr>
        <p:spPr>
          <a:xfrm>
            <a:off x="5220072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1" name="Ellipse 2100"/>
          <p:cNvSpPr/>
          <p:nvPr/>
        </p:nvSpPr>
        <p:spPr>
          <a:xfrm>
            <a:off x="5220072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2" name="Ellipse 2101"/>
          <p:cNvSpPr/>
          <p:nvPr/>
        </p:nvSpPr>
        <p:spPr>
          <a:xfrm>
            <a:off x="5076056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3" name="Ellipse 2102"/>
          <p:cNvSpPr/>
          <p:nvPr/>
        </p:nvSpPr>
        <p:spPr>
          <a:xfrm>
            <a:off x="5148064" y="537321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4" name="Ellipse 2103"/>
          <p:cNvSpPr/>
          <p:nvPr/>
        </p:nvSpPr>
        <p:spPr>
          <a:xfrm>
            <a:off x="5292080" y="537321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5" name="Ellipse 2104"/>
          <p:cNvSpPr/>
          <p:nvPr/>
        </p:nvSpPr>
        <p:spPr>
          <a:xfrm>
            <a:off x="5220072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6" name="Ellipse 2105"/>
          <p:cNvSpPr/>
          <p:nvPr/>
        </p:nvSpPr>
        <p:spPr>
          <a:xfrm>
            <a:off x="5292080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7" name="Ellipse 2106"/>
          <p:cNvSpPr/>
          <p:nvPr/>
        </p:nvSpPr>
        <p:spPr>
          <a:xfrm>
            <a:off x="5436096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8" name="Ellipse 2107"/>
          <p:cNvSpPr/>
          <p:nvPr/>
        </p:nvSpPr>
        <p:spPr>
          <a:xfrm>
            <a:off x="4932040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9" name="Ellipse 2108"/>
          <p:cNvSpPr/>
          <p:nvPr/>
        </p:nvSpPr>
        <p:spPr>
          <a:xfrm>
            <a:off x="4860032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0" name="Ellipse 2109"/>
          <p:cNvSpPr/>
          <p:nvPr/>
        </p:nvSpPr>
        <p:spPr>
          <a:xfrm>
            <a:off x="5004048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1" name="Ellipse 2110"/>
          <p:cNvSpPr/>
          <p:nvPr/>
        </p:nvSpPr>
        <p:spPr>
          <a:xfrm>
            <a:off x="5004048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2" name="Ellipse 2111"/>
          <p:cNvSpPr/>
          <p:nvPr/>
        </p:nvSpPr>
        <p:spPr>
          <a:xfrm>
            <a:off x="4860032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3" name="Ellipse 2112"/>
          <p:cNvSpPr/>
          <p:nvPr/>
        </p:nvSpPr>
        <p:spPr>
          <a:xfrm>
            <a:off x="4860032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4" name="Ellipse 2113"/>
          <p:cNvSpPr/>
          <p:nvPr/>
        </p:nvSpPr>
        <p:spPr>
          <a:xfrm>
            <a:off x="4932040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5" name="Ellipse 2114"/>
          <p:cNvSpPr/>
          <p:nvPr/>
        </p:nvSpPr>
        <p:spPr>
          <a:xfrm>
            <a:off x="4932040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6" name="Ellipse 2115"/>
          <p:cNvSpPr/>
          <p:nvPr/>
        </p:nvSpPr>
        <p:spPr>
          <a:xfrm>
            <a:off x="4932040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7" name="Ellipse 2116"/>
          <p:cNvSpPr/>
          <p:nvPr/>
        </p:nvSpPr>
        <p:spPr>
          <a:xfrm>
            <a:off x="4932040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8" name="Ellipse 2117"/>
          <p:cNvSpPr/>
          <p:nvPr/>
        </p:nvSpPr>
        <p:spPr>
          <a:xfrm>
            <a:off x="4932040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9" name="Ellipse 2118"/>
          <p:cNvSpPr/>
          <p:nvPr/>
        </p:nvSpPr>
        <p:spPr>
          <a:xfrm>
            <a:off x="5004048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0" name="Ellipse 2119"/>
          <p:cNvSpPr/>
          <p:nvPr/>
        </p:nvSpPr>
        <p:spPr>
          <a:xfrm>
            <a:off x="5508104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1" name="Ellipse 2120"/>
          <p:cNvSpPr/>
          <p:nvPr/>
        </p:nvSpPr>
        <p:spPr>
          <a:xfrm>
            <a:off x="5580112" y="573325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2" name="Ellipse 2121"/>
          <p:cNvSpPr/>
          <p:nvPr/>
        </p:nvSpPr>
        <p:spPr>
          <a:xfrm>
            <a:off x="5508104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3" name="Ellipse 2122"/>
          <p:cNvSpPr/>
          <p:nvPr/>
        </p:nvSpPr>
        <p:spPr>
          <a:xfrm>
            <a:off x="5436096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4" name="Ellipse 2123"/>
          <p:cNvSpPr/>
          <p:nvPr/>
        </p:nvSpPr>
        <p:spPr>
          <a:xfrm>
            <a:off x="5364088" y="566124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5" name="Ellipse 2124"/>
          <p:cNvSpPr/>
          <p:nvPr/>
        </p:nvSpPr>
        <p:spPr>
          <a:xfrm>
            <a:off x="5580112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6" name="Ellipse 2125"/>
          <p:cNvSpPr/>
          <p:nvPr/>
        </p:nvSpPr>
        <p:spPr>
          <a:xfrm>
            <a:off x="5508104" y="551723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7" name="Ellipse 2126"/>
          <p:cNvSpPr/>
          <p:nvPr/>
        </p:nvSpPr>
        <p:spPr>
          <a:xfrm>
            <a:off x="5436096" y="558924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8" name="Ellipse 2127"/>
          <p:cNvSpPr/>
          <p:nvPr/>
        </p:nvSpPr>
        <p:spPr>
          <a:xfrm>
            <a:off x="5580112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9" name="Ellipse 2128"/>
          <p:cNvSpPr/>
          <p:nvPr/>
        </p:nvSpPr>
        <p:spPr>
          <a:xfrm>
            <a:off x="5508104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0" name="Ellipse 2129"/>
          <p:cNvSpPr/>
          <p:nvPr/>
        </p:nvSpPr>
        <p:spPr>
          <a:xfrm>
            <a:off x="5436096" y="544522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1" name="Ellipse 2130"/>
          <p:cNvSpPr/>
          <p:nvPr/>
        </p:nvSpPr>
        <p:spPr>
          <a:xfrm>
            <a:off x="5508104" y="530120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2" name="Ellipse 2131"/>
          <p:cNvSpPr/>
          <p:nvPr/>
        </p:nvSpPr>
        <p:spPr>
          <a:xfrm>
            <a:off x="5148064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3" name="Ellipse 2132"/>
          <p:cNvSpPr/>
          <p:nvPr/>
        </p:nvSpPr>
        <p:spPr>
          <a:xfrm>
            <a:off x="5580112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4" name="Ellipse 2133"/>
          <p:cNvSpPr/>
          <p:nvPr/>
        </p:nvSpPr>
        <p:spPr>
          <a:xfrm>
            <a:off x="5436096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5" name="Ellipse 2134"/>
          <p:cNvSpPr/>
          <p:nvPr/>
        </p:nvSpPr>
        <p:spPr>
          <a:xfrm>
            <a:off x="5364088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6" name="Ellipse 2135"/>
          <p:cNvSpPr/>
          <p:nvPr/>
        </p:nvSpPr>
        <p:spPr>
          <a:xfrm>
            <a:off x="5292080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7" name="Ellipse 2136"/>
          <p:cNvSpPr/>
          <p:nvPr/>
        </p:nvSpPr>
        <p:spPr>
          <a:xfrm>
            <a:off x="5220072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8" name="Ellipse 2137"/>
          <p:cNvSpPr/>
          <p:nvPr/>
        </p:nvSpPr>
        <p:spPr>
          <a:xfrm>
            <a:off x="5148064" y="594928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9" name="Ellipse 2138"/>
          <p:cNvSpPr/>
          <p:nvPr/>
        </p:nvSpPr>
        <p:spPr>
          <a:xfrm>
            <a:off x="5292080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0" name="Ellipse 2139"/>
          <p:cNvSpPr/>
          <p:nvPr/>
        </p:nvSpPr>
        <p:spPr>
          <a:xfrm>
            <a:off x="5436096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1" name="Ellipse 2140"/>
          <p:cNvSpPr/>
          <p:nvPr/>
        </p:nvSpPr>
        <p:spPr>
          <a:xfrm>
            <a:off x="5580112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2" name="Ellipse 2141"/>
          <p:cNvSpPr/>
          <p:nvPr/>
        </p:nvSpPr>
        <p:spPr>
          <a:xfrm>
            <a:off x="5508104" y="587727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3" name="Ellipse 2142"/>
          <p:cNvSpPr/>
          <p:nvPr/>
        </p:nvSpPr>
        <p:spPr>
          <a:xfrm>
            <a:off x="5508104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4" name="Ellipse 2143"/>
          <p:cNvSpPr/>
          <p:nvPr/>
        </p:nvSpPr>
        <p:spPr>
          <a:xfrm>
            <a:off x="5364088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5" name="Ellipse 2144"/>
          <p:cNvSpPr/>
          <p:nvPr/>
        </p:nvSpPr>
        <p:spPr>
          <a:xfrm>
            <a:off x="5220072" y="580526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6" name="Ellipse 2145"/>
          <p:cNvSpPr/>
          <p:nvPr/>
        </p:nvSpPr>
        <p:spPr>
          <a:xfrm>
            <a:off x="5004048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7" name="Ellipse 2146"/>
          <p:cNvSpPr/>
          <p:nvPr/>
        </p:nvSpPr>
        <p:spPr>
          <a:xfrm>
            <a:off x="5580112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8" name="Ellipse 2147"/>
          <p:cNvSpPr/>
          <p:nvPr/>
        </p:nvSpPr>
        <p:spPr>
          <a:xfrm>
            <a:off x="5436096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9" name="Ellipse 2148"/>
          <p:cNvSpPr/>
          <p:nvPr/>
        </p:nvSpPr>
        <p:spPr>
          <a:xfrm>
            <a:off x="5364088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0" name="Ellipse 2149"/>
          <p:cNvSpPr/>
          <p:nvPr/>
        </p:nvSpPr>
        <p:spPr>
          <a:xfrm>
            <a:off x="5292080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1" name="Ellipse 2150"/>
          <p:cNvSpPr/>
          <p:nvPr/>
        </p:nvSpPr>
        <p:spPr>
          <a:xfrm>
            <a:off x="5220072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2" name="Ellipse 2151"/>
          <p:cNvSpPr/>
          <p:nvPr/>
        </p:nvSpPr>
        <p:spPr>
          <a:xfrm>
            <a:off x="5148064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3" name="Ellipse 2152"/>
          <p:cNvSpPr/>
          <p:nvPr/>
        </p:nvSpPr>
        <p:spPr>
          <a:xfrm>
            <a:off x="5076056" y="609329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4" name="Ellipse 2153"/>
          <p:cNvSpPr/>
          <p:nvPr/>
        </p:nvSpPr>
        <p:spPr>
          <a:xfrm>
            <a:off x="5148064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5" name="Ellipse 2154"/>
          <p:cNvSpPr/>
          <p:nvPr/>
        </p:nvSpPr>
        <p:spPr>
          <a:xfrm>
            <a:off x="5292080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6" name="Ellipse 2155"/>
          <p:cNvSpPr/>
          <p:nvPr/>
        </p:nvSpPr>
        <p:spPr>
          <a:xfrm>
            <a:off x="5364088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7" name="Ellipse 2156"/>
          <p:cNvSpPr/>
          <p:nvPr/>
        </p:nvSpPr>
        <p:spPr>
          <a:xfrm>
            <a:off x="5508104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8" name="Ellipse 2157"/>
          <p:cNvSpPr/>
          <p:nvPr/>
        </p:nvSpPr>
        <p:spPr>
          <a:xfrm>
            <a:off x="5580112" y="602128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9" name="Ellipse 2158"/>
          <p:cNvSpPr/>
          <p:nvPr/>
        </p:nvSpPr>
        <p:spPr>
          <a:xfrm>
            <a:off x="5292080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0" name="Ellipse 2159"/>
          <p:cNvSpPr/>
          <p:nvPr/>
        </p:nvSpPr>
        <p:spPr>
          <a:xfrm>
            <a:off x="5220072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1" name="Ellipse 2160"/>
          <p:cNvSpPr/>
          <p:nvPr/>
        </p:nvSpPr>
        <p:spPr>
          <a:xfrm>
            <a:off x="5004048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2" name="Ellipse 2161"/>
          <p:cNvSpPr/>
          <p:nvPr/>
        </p:nvSpPr>
        <p:spPr>
          <a:xfrm>
            <a:off x="5076056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3" name="Ellipse 2162"/>
          <p:cNvSpPr/>
          <p:nvPr/>
        </p:nvSpPr>
        <p:spPr>
          <a:xfrm>
            <a:off x="5004048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4" name="Ellipse 2163"/>
          <p:cNvSpPr/>
          <p:nvPr/>
        </p:nvSpPr>
        <p:spPr>
          <a:xfrm>
            <a:off x="5148064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5" name="Ellipse 2164"/>
          <p:cNvSpPr/>
          <p:nvPr/>
        </p:nvSpPr>
        <p:spPr>
          <a:xfrm>
            <a:off x="5292080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6" name="Ellipse 2165"/>
          <p:cNvSpPr/>
          <p:nvPr/>
        </p:nvSpPr>
        <p:spPr>
          <a:xfrm>
            <a:off x="5364088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7" name="Ellipse 2166"/>
          <p:cNvSpPr/>
          <p:nvPr/>
        </p:nvSpPr>
        <p:spPr>
          <a:xfrm>
            <a:off x="5436096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8" name="Ellipse 2167"/>
          <p:cNvSpPr/>
          <p:nvPr/>
        </p:nvSpPr>
        <p:spPr>
          <a:xfrm>
            <a:off x="5508104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9" name="Ellipse 2168"/>
          <p:cNvSpPr/>
          <p:nvPr/>
        </p:nvSpPr>
        <p:spPr>
          <a:xfrm>
            <a:off x="5580112" y="623731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0" name="Ellipse 2169"/>
          <p:cNvSpPr/>
          <p:nvPr/>
        </p:nvSpPr>
        <p:spPr>
          <a:xfrm>
            <a:off x="5508104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1" name="Ellipse 2170"/>
          <p:cNvSpPr/>
          <p:nvPr/>
        </p:nvSpPr>
        <p:spPr>
          <a:xfrm>
            <a:off x="5364088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2" name="Ellipse 2171"/>
          <p:cNvSpPr/>
          <p:nvPr/>
        </p:nvSpPr>
        <p:spPr>
          <a:xfrm>
            <a:off x="5220072" y="616530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3" name="Ellipse 2172"/>
          <p:cNvSpPr/>
          <p:nvPr/>
        </p:nvSpPr>
        <p:spPr>
          <a:xfrm>
            <a:off x="5292080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4" name="Ellipse 2173"/>
          <p:cNvSpPr/>
          <p:nvPr/>
        </p:nvSpPr>
        <p:spPr>
          <a:xfrm>
            <a:off x="5220072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5" name="Ellipse 2174"/>
          <p:cNvSpPr/>
          <p:nvPr/>
        </p:nvSpPr>
        <p:spPr>
          <a:xfrm>
            <a:off x="5148064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6" name="Ellipse 2175"/>
          <p:cNvSpPr/>
          <p:nvPr/>
        </p:nvSpPr>
        <p:spPr>
          <a:xfrm>
            <a:off x="5076056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7" name="Ellipse 2176"/>
          <p:cNvSpPr/>
          <p:nvPr/>
        </p:nvSpPr>
        <p:spPr>
          <a:xfrm>
            <a:off x="4932040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8" name="Ellipse 2177"/>
          <p:cNvSpPr/>
          <p:nvPr/>
        </p:nvSpPr>
        <p:spPr>
          <a:xfrm>
            <a:off x="5076056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9" name="Ellipse 2178"/>
          <p:cNvSpPr/>
          <p:nvPr/>
        </p:nvSpPr>
        <p:spPr>
          <a:xfrm>
            <a:off x="5220072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0" name="Ellipse 2179"/>
          <p:cNvSpPr/>
          <p:nvPr/>
        </p:nvSpPr>
        <p:spPr>
          <a:xfrm>
            <a:off x="5292080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1" name="Ellipse 2180"/>
          <p:cNvSpPr/>
          <p:nvPr/>
        </p:nvSpPr>
        <p:spPr>
          <a:xfrm>
            <a:off x="5436096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2" name="Ellipse 2181"/>
          <p:cNvSpPr/>
          <p:nvPr/>
        </p:nvSpPr>
        <p:spPr>
          <a:xfrm>
            <a:off x="5508104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3" name="Ellipse 2182"/>
          <p:cNvSpPr/>
          <p:nvPr/>
        </p:nvSpPr>
        <p:spPr>
          <a:xfrm>
            <a:off x="5580112" y="6381328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4" name="Ellipse 2183"/>
          <p:cNvSpPr/>
          <p:nvPr/>
        </p:nvSpPr>
        <p:spPr>
          <a:xfrm>
            <a:off x="5580112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5" name="Ellipse 2184"/>
          <p:cNvSpPr/>
          <p:nvPr/>
        </p:nvSpPr>
        <p:spPr>
          <a:xfrm>
            <a:off x="5436096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6" name="Ellipse 2185"/>
          <p:cNvSpPr/>
          <p:nvPr/>
        </p:nvSpPr>
        <p:spPr>
          <a:xfrm>
            <a:off x="5364088" y="6309320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7" name="Ellipse 2186"/>
          <p:cNvSpPr/>
          <p:nvPr/>
        </p:nvSpPr>
        <p:spPr>
          <a:xfrm>
            <a:off x="5220072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8" name="Ellipse 2187"/>
          <p:cNvSpPr/>
          <p:nvPr/>
        </p:nvSpPr>
        <p:spPr>
          <a:xfrm>
            <a:off x="5076056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9" name="Ellipse 2188"/>
          <p:cNvSpPr/>
          <p:nvPr/>
        </p:nvSpPr>
        <p:spPr>
          <a:xfrm>
            <a:off x="5292080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0" name="Ellipse 2189"/>
          <p:cNvSpPr/>
          <p:nvPr/>
        </p:nvSpPr>
        <p:spPr>
          <a:xfrm>
            <a:off x="5436096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1" name="Ellipse 2190"/>
          <p:cNvSpPr/>
          <p:nvPr/>
        </p:nvSpPr>
        <p:spPr>
          <a:xfrm>
            <a:off x="5292080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2" name="Ellipse 2191"/>
          <p:cNvSpPr/>
          <p:nvPr/>
        </p:nvSpPr>
        <p:spPr>
          <a:xfrm>
            <a:off x="5364088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3" name="Ellipse 2192"/>
          <p:cNvSpPr/>
          <p:nvPr/>
        </p:nvSpPr>
        <p:spPr>
          <a:xfrm>
            <a:off x="5508104" y="6597352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4" name="Ellipse 2193"/>
          <p:cNvSpPr/>
          <p:nvPr/>
        </p:nvSpPr>
        <p:spPr>
          <a:xfrm>
            <a:off x="5508104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5" name="Ellipse 2194"/>
          <p:cNvSpPr/>
          <p:nvPr/>
        </p:nvSpPr>
        <p:spPr>
          <a:xfrm>
            <a:off x="5292080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6" name="Ellipse 2195"/>
          <p:cNvSpPr/>
          <p:nvPr/>
        </p:nvSpPr>
        <p:spPr>
          <a:xfrm>
            <a:off x="5508104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7" name="Ellipse 2196"/>
          <p:cNvSpPr/>
          <p:nvPr/>
        </p:nvSpPr>
        <p:spPr>
          <a:xfrm>
            <a:off x="5508104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8" name="Ellipse 2197"/>
          <p:cNvSpPr/>
          <p:nvPr/>
        </p:nvSpPr>
        <p:spPr>
          <a:xfrm>
            <a:off x="5580112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9" name="Ellipse 2198"/>
          <p:cNvSpPr/>
          <p:nvPr/>
        </p:nvSpPr>
        <p:spPr>
          <a:xfrm>
            <a:off x="5436096" y="652534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0" name="Ellipse 2199"/>
          <p:cNvSpPr/>
          <p:nvPr/>
        </p:nvSpPr>
        <p:spPr>
          <a:xfrm>
            <a:off x="5364088" y="6453336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9" name="Ellipse 2208"/>
          <p:cNvSpPr/>
          <p:nvPr/>
        </p:nvSpPr>
        <p:spPr>
          <a:xfrm>
            <a:off x="5364088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0" name="Ellipse 2209"/>
          <p:cNvSpPr/>
          <p:nvPr/>
        </p:nvSpPr>
        <p:spPr>
          <a:xfrm>
            <a:off x="5148064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1" name="Ellipse 2210"/>
          <p:cNvSpPr/>
          <p:nvPr/>
        </p:nvSpPr>
        <p:spPr>
          <a:xfrm>
            <a:off x="5508104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2" name="Ellipse 2211"/>
          <p:cNvSpPr/>
          <p:nvPr/>
        </p:nvSpPr>
        <p:spPr>
          <a:xfrm>
            <a:off x="5436096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3" name="Ellipse 2212"/>
          <p:cNvSpPr/>
          <p:nvPr/>
        </p:nvSpPr>
        <p:spPr>
          <a:xfrm>
            <a:off x="5076056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4" name="Ellipse 2213"/>
          <p:cNvSpPr/>
          <p:nvPr/>
        </p:nvSpPr>
        <p:spPr>
          <a:xfrm>
            <a:off x="5220072" y="6713984"/>
            <a:ext cx="144016" cy="144016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5" name="Ellipse 2214"/>
          <p:cNvSpPr/>
          <p:nvPr/>
        </p:nvSpPr>
        <p:spPr>
          <a:xfrm rot="21357873">
            <a:off x="4868057" y="6597239"/>
            <a:ext cx="568300" cy="14365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6" name="Ellipse 2215"/>
          <p:cNvSpPr/>
          <p:nvPr/>
        </p:nvSpPr>
        <p:spPr>
          <a:xfrm rot="19985917">
            <a:off x="4929084" y="6474186"/>
            <a:ext cx="432048" cy="902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7" name="Ellipse 2216"/>
          <p:cNvSpPr/>
          <p:nvPr/>
        </p:nvSpPr>
        <p:spPr>
          <a:xfrm rot="21232414">
            <a:off x="4863614" y="6404125"/>
            <a:ext cx="432048" cy="902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8" name="Ellipse 2217"/>
          <p:cNvSpPr/>
          <p:nvPr/>
        </p:nvSpPr>
        <p:spPr>
          <a:xfrm>
            <a:off x="5220072" y="515719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9" name="Ellipse 2218"/>
          <p:cNvSpPr/>
          <p:nvPr/>
        </p:nvSpPr>
        <p:spPr>
          <a:xfrm>
            <a:off x="5148064" y="522920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0" name="Ellipse 2219"/>
          <p:cNvSpPr/>
          <p:nvPr/>
        </p:nvSpPr>
        <p:spPr>
          <a:xfrm>
            <a:off x="5076056" y="537321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1" name="Ellipse 2220"/>
          <p:cNvSpPr/>
          <p:nvPr/>
        </p:nvSpPr>
        <p:spPr>
          <a:xfrm>
            <a:off x="5004048" y="551723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2" name="Ellipse 2221"/>
          <p:cNvSpPr/>
          <p:nvPr/>
        </p:nvSpPr>
        <p:spPr>
          <a:xfrm>
            <a:off x="493204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3" name="Ellipse 2222"/>
          <p:cNvSpPr/>
          <p:nvPr/>
        </p:nvSpPr>
        <p:spPr>
          <a:xfrm>
            <a:off x="493204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4" name="Ellipse 2223"/>
          <p:cNvSpPr/>
          <p:nvPr/>
        </p:nvSpPr>
        <p:spPr>
          <a:xfrm>
            <a:off x="4860032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5" name="Ellipse 2224"/>
          <p:cNvSpPr/>
          <p:nvPr/>
        </p:nvSpPr>
        <p:spPr>
          <a:xfrm>
            <a:off x="4860032" y="616530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6" name="Ellipse 2225"/>
          <p:cNvSpPr/>
          <p:nvPr/>
        </p:nvSpPr>
        <p:spPr>
          <a:xfrm>
            <a:off x="4860032" y="630932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7" name="Ellipse 2226"/>
          <p:cNvSpPr/>
          <p:nvPr/>
        </p:nvSpPr>
        <p:spPr>
          <a:xfrm>
            <a:off x="4860032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8" name="Ellipse 2227"/>
          <p:cNvSpPr/>
          <p:nvPr/>
        </p:nvSpPr>
        <p:spPr>
          <a:xfrm>
            <a:off x="4788024" y="671398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9" name="Ellipse 2228"/>
          <p:cNvSpPr/>
          <p:nvPr/>
        </p:nvSpPr>
        <p:spPr>
          <a:xfrm>
            <a:off x="4788024" y="652534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0" name="Ellipse 2229"/>
          <p:cNvSpPr/>
          <p:nvPr/>
        </p:nvSpPr>
        <p:spPr>
          <a:xfrm>
            <a:off x="5436096" y="530120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1" name="Ellipse 2230"/>
          <p:cNvSpPr/>
          <p:nvPr/>
        </p:nvSpPr>
        <p:spPr>
          <a:xfrm>
            <a:off x="5364088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2" name="Ellipse 2231"/>
          <p:cNvSpPr/>
          <p:nvPr/>
        </p:nvSpPr>
        <p:spPr>
          <a:xfrm>
            <a:off x="5292080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3" name="Ellipse 2232"/>
          <p:cNvSpPr/>
          <p:nvPr/>
        </p:nvSpPr>
        <p:spPr>
          <a:xfrm>
            <a:off x="5220072" y="573325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4" name="Ellipse 2233"/>
          <p:cNvSpPr/>
          <p:nvPr/>
        </p:nvSpPr>
        <p:spPr>
          <a:xfrm>
            <a:off x="5148064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5" name="Ellipse 2234"/>
          <p:cNvSpPr/>
          <p:nvPr/>
        </p:nvSpPr>
        <p:spPr>
          <a:xfrm>
            <a:off x="5076056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6" name="Ellipse 2235"/>
          <p:cNvSpPr/>
          <p:nvPr/>
        </p:nvSpPr>
        <p:spPr>
          <a:xfrm>
            <a:off x="5004048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7" name="Ellipse 2236"/>
          <p:cNvSpPr/>
          <p:nvPr/>
        </p:nvSpPr>
        <p:spPr>
          <a:xfrm>
            <a:off x="4932040" y="602128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8" name="Ellipse 2237"/>
          <p:cNvSpPr/>
          <p:nvPr/>
        </p:nvSpPr>
        <p:spPr>
          <a:xfrm>
            <a:off x="5652120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9" name="Ellipse 2238"/>
          <p:cNvSpPr/>
          <p:nvPr/>
        </p:nvSpPr>
        <p:spPr>
          <a:xfrm>
            <a:off x="5652120" y="55892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0" name="Ellipse 2239"/>
          <p:cNvSpPr/>
          <p:nvPr/>
        </p:nvSpPr>
        <p:spPr>
          <a:xfrm>
            <a:off x="5652120" y="566124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1" name="Ellipse 2240"/>
          <p:cNvSpPr/>
          <p:nvPr/>
        </p:nvSpPr>
        <p:spPr>
          <a:xfrm>
            <a:off x="5652120" y="5805264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2" name="Ellipse 2241"/>
          <p:cNvSpPr/>
          <p:nvPr/>
        </p:nvSpPr>
        <p:spPr>
          <a:xfrm>
            <a:off x="5652120" y="587727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3" name="Ellipse 2242"/>
          <p:cNvSpPr/>
          <p:nvPr/>
        </p:nvSpPr>
        <p:spPr>
          <a:xfrm>
            <a:off x="5652120" y="594928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4" name="Ellipse 2243"/>
          <p:cNvSpPr/>
          <p:nvPr/>
        </p:nvSpPr>
        <p:spPr>
          <a:xfrm>
            <a:off x="5652120" y="609329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5" name="Ellipse 2244"/>
          <p:cNvSpPr/>
          <p:nvPr/>
        </p:nvSpPr>
        <p:spPr>
          <a:xfrm>
            <a:off x="5652120" y="6237312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6" name="Ellipse 2245"/>
          <p:cNvSpPr/>
          <p:nvPr/>
        </p:nvSpPr>
        <p:spPr>
          <a:xfrm>
            <a:off x="5652120" y="6381328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7" name="Ellipse 2246"/>
          <p:cNvSpPr/>
          <p:nvPr/>
        </p:nvSpPr>
        <p:spPr>
          <a:xfrm>
            <a:off x="5652120" y="6453336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1194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663</Words>
  <Application>Microsoft Office PowerPoint</Application>
  <PresentationFormat>Affichage à l'écran (4:3)</PresentationFormat>
  <Paragraphs>88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136</cp:revision>
  <dcterms:created xsi:type="dcterms:W3CDTF">2021-12-03T09:13:10Z</dcterms:created>
  <dcterms:modified xsi:type="dcterms:W3CDTF">2021-12-13T09:31:44Z</dcterms:modified>
</cp:coreProperties>
</file>